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4CF"/>
    <a:srgbClr val="D7D8D9"/>
    <a:srgbClr val="317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1959" autoAdjust="0"/>
  </p:normalViewPr>
  <p:slideViewPr>
    <p:cSldViewPr snapToGrid="0">
      <p:cViewPr varScale="1">
        <p:scale>
          <a:sx n="86" d="100"/>
          <a:sy n="86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FB93D-96ED-4B02-A284-7D978B72ACC2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42F30-D9B8-475A-A70B-7A99036F7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6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Video </a:t>
            </a:r>
            <a:r>
              <a:rPr lang="en-GB" smtClean="0"/>
              <a:t>clip </a:t>
            </a:r>
            <a:r>
              <a:rPr lang="en-GB" smtClean="0"/>
              <a:t>URL: https://www.youtube.com/watch?v=qFy12sas0n8&amp;feature=youtu.be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42F30-D9B8-475A-A70B-7A99036F77E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1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0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25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81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3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1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3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8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4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6D0CE-13F5-44B7-86A5-152E4ABEDB0D}" type="datetimeFigureOut">
              <a:rPr lang="en-GB" smtClean="0"/>
              <a:t>19/11/2018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47476-DAC2-4FB9-94AF-D681E2D16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4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qFy12sas0n8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8D9">
            <a:alpha val="8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2952" y="5985392"/>
            <a:ext cx="9144000" cy="738000"/>
          </a:xfrm>
          <a:prstGeom prst="rect">
            <a:avLst/>
          </a:prstGeom>
          <a:solidFill>
            <a:srgbClr val="1534CF"/>
          </a:solidFill>
          <a:ln>
            <a:solidFill>
              <a:srgbClr val="317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100" rIns="35100" rtlCol="0" anchor="ctr">
            <a:noAutofit/>
          </a:bodyPr>
          <a:lstStyle/>
          <a:p>
            <a:pPr algn="ctr"/>
            <a:endParaRPr lang="en-GB" sz="1350" dirty="0" err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 bwMode="auto">
          <a:xfrm>
            <a:off x="458670" y="1919210"/>
            <a:ext cx="6198504" cy="638030"/>
          </a:xfrm>
          <a:prstGeom prst="rect">
            <a:avLst/>
          </a:prstGeom>
          <a:noFill/>
          <a:ln w="63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0" kern="1200">
                <a:solidFill>
                  <a:srgbClr val="0039A6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39A6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39A6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39A6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39A6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9A6"/>
                </a:solidFill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9A6"/>
                </a:solidFill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9A6"/>
                </a:solidFill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9A6"/>
                </a:solidFill>
                <a:latin typeface="Trebuchet MS" pitchFamily="34" charset="0"/>
              </a:defRPr>
            </a:lvl9pPr>
          </a:lstStyle>
          <a:p>
            <a:pPr defTabSz="685800"/>
            <a:r>
              <a:rPr lang="en-GB" sz="3200" b="1" dirty="0">
                <a:solidFill>
                  <a:srgbClr val="1534CF"/>
                </a:solidFill>
              </a:rPr>
              <a:t>Module Evaluation Survey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8670" y="6018498"/>
            <a:ext cx="44284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</a:pPr>
            <a:r>
              <a:rPr lang="en-GB" sz="3200" b="1" dirty="0">
                <a:solidFill>
                  <a:schemeClr val="bg1"/>
                </a:solidFill>
              </a:rPr>
              <a:t>www.uwl.ac.uk/surveys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" y="-1583"/>
            <a:ext cx="9096375" cy="1504950"/>
          </a:xfrm>
          <a:prstGeom prst="rect">
            <a:avLst/>
          </a:prstGeom>
        </p:spPr>
      </p:pic>
      <p:sp>
        <p:nvSpPr>
          <p:cNvPr id="7" name="Subtitle 8"/>
          <p:cNvSpPr txBox="1">
            <a:spLocks/>
          </p:cNvSpPr>
          <p:nvPr/>
        </p:nvSpPr>
        <p:spPr bwMode="auto">
          <a:xfrm>
            <a:off x="458669" y="2934806"/>
            <a:ext cx="7620011" cy="210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600"/>
              </a:spcBef>
              <a:spcAft>
                <a:spcPts val="600"/>
              </a:spcAft>
              <a:buSzPct val="110000"/>
              <a:buFont typeface="Arial" charset="0"/>
              <a:buNone/>
              <a:defRPr sz="2000" kern="120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rtl="0" eaLnBrk="1" fontAlgn="base" hangingPunct="1">
              <a:spcBef>
                <a:spcPts val="600"/>
              </a:spcBef>
              <a:spcAft>
                <a:spcPts val="600"/>
              </a:spcAft>
              <a:buSzPct val="100000"/>
              <a:buFont typeface="Lucida Grande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0"/>
                <a:cs typeface="Arial"/>
              </a:defRPr>
            </a:lvl2pPr>
            <a:lvl3pPr marL="914400" indent="0" algn="ctr" rtl="0" eaLnBrk="1" fontAlgn="base" hangingPunct="1">
              <a:spcBef>
                <a:spcPts val="600"/>
              </a:spcBef>
              <a:spcAft>
                <a:spcPts val="600"/>
              </a:spcAft>
              <a:buSzPct val="100000"/>
              <a:buFont typeface="Lucida 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0"/>
                <a:cs typeface="Arial"/>
              </a:defRPr>
            </a:lvl3pPr>
            <a:lvl4pPr marL="1371600" indent="0" algn="ctr" rtl="0" eaLnBrk="1" fontAlgn="base" hangingPunct="1">
              <a:spcBef>
                <a:spcPts val="600"/>
              </a:spcBef>
              <a:spcAft>
                <a:spcPts val="600"/>
              </a:spcAft>
              <a:buSzPct val="100000"/>
              <a:buFont typeface="Lucida 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0"/>
                <a:cs typeface="Arial"/>
              </a:defRPr>
            </a:lvl4pPr>
            <a:lvl5pPr marL="1828800" indent="0" algn="ctr" rtl="0" eaLnBrk="1" fontAlgn="base" hangingPunct="1">
              <a:spcBef>
                <a:spcPts val="600"/>
              </a:spcBef>
              <a:spcAft>
                <a:spcPts val="600"/>
              </a:spcAft>
              <a:buSzPct val="100000"/>
              <a:buFont typeface="Lucida Grande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0"/>
                <a:cs typeface="Arial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defTabSz="6858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Your chance to feedback </a:t>
            </a:r>
            <a:r>
              <a:rPr lang="en-GB" dirty="0">
                <a:solidFill>
                  <a:srgbClr val="000000">
                    <a:lumMod val="75000"/>
                    <a:lumOff val="25000"/>
                  </a:srgbClr>
                </a:solidFill>
              </a:rPr>
              <a:t>and </a:t>
            </a:r>
            <a:r>
              <a:rPr lang="en-GB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/>
            </a:r>
            <a:br>
              <a:rPr lang="en-GB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en-GB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improve </a:t>
            </a:r>
            <a:r>
              <a:rPr lang="en-GB" dirty="0">
                <a:solidFill>
                  <a:srgbClr val="000000">
                    <a:lumMod val="75000"/>
                    <a:lumOff val="25000"/>
                  </a:srgbClr>
                </a:solidFill>
              </a:rPr>
              <a:t>your learning </a:t>
            </a:r>
            <a:r>
              <a:rPr lang="en-GB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experience</a:t>
            </a:r>
          </a:p>
          <a:p>
            <a:pPr marL="257175" indent="-257175" defTabSz="6858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>
                    <a:lumMod val="75000"/>
                    <a:lumOff val="25000"/>
                  </a:srgbClr>
                </a:solidFill>
                <a:hlinkClick r:id="rId4"/>
              </a:rPr>
              <a:t>UWLSU President video</a:t>
            </a:r>
            <a:endParaRPr lang="en-GB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257175" indent="-257175" defTabSz="6858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>
                    <a:lumMod val="75000"/>
                    <a:lumOff val="25000"/>
                  </a:srgbClr>
                </a:solidFill>
              </a:rPr>
              <a:t>Your responses are anonymous</a:t>
            </a:r>
          </a:p>
          <a:p>
            <a:pPr marL="257175" indent="-257175" defTabSz="685800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Complete the online survey </a:t>
            </a:r>
            <a:r>
              <a:rPr lang="en-GB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now</a:t>
            </a:r>
            <a:r>
              <a:rPr lang="en-GB" dirty="0">
                <a:solidFill>
                  <a:srgbClr val="000000">
                    <a:lumMod val="75000"/>
                    <a:lumOff val="25000"/>
                  </a:srgbClr>
                </a:solidFill>
              </a:rPr>
              <a:t>* </a:t>
            </a:r>
            <a:r>
              <a:rPr lang="en-GB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/>
            </a:r>
            <a:br>
              <a:rPr lang="en-GB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en-GB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at </a:t>
            </a:r>
            <a:r>
              <a:rPr lang="en-GB" b="1" dirty="0">
                <a:solidFill>
                  <a:srgbClr val="1534CF"/>
                </a:solidFill>
              </a:rPr>
              <a:t>www.uwl.ac.uk/surveys </a:t>
            </a:r>
            <a:endParaRPr lang="en-GB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defTabSz="685800">
              <a:spcBef>
                <a:spcPts val="450"/>
              </a:spcBef>
              <a:spcAft>
                <a:spcPts val="450"/>
              </a:spcAft>
            </a:pPr>
            <a:r>
              <a:rPr lang="en-GB" sz="1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*No Internet? </a:t>
            </a:r>
            <a:r>
              <a:rPr lang="en-GB" sz="1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/>
            </a:r>
            <a:br>
              <a:rPr lang="en-GB" sz="1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en-GB" sz="1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Please </a:t>
            </a:r>
            <a:r>
              <a:rPr lang="en-GB" sz="1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complete online later this </a:t>
            </a:r>
            <a:r>
              <a:rPr lang="en-GB" sz="16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week – you can find the link on </a:t>
            </a:r>
            <a:r>
              <a:rPr lang="en-GB" sz="1600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BlackBoard</a:t>
            </a:r>
            <a:endParaRPr lang="en-GB" sz="1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1" r="7271"/>
          <a:stretch/>
        </p:blipFill>
        <p:spPr>
          <a:xfrm>
            <a:off x="5956915" y="1803796"/>
            <a:ext cx="3317469" cy="3317469"/>
          </a:xfrm>
          <a:prstGeom prst="ellipse">
            <a:avLst/>
          </a:prstGeom>
          <a:ln w="762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054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C1AB4B02781439FA9CEF5378BC2A7" ma:contentTypeVersion="3" ma:contentTypeDescription="Create a new document." ma:contentTypeScope="" ma:versionID="eebf08b3b1ceea244f466bec919904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5ef603bb353647d24d9b566615c80e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F935C4-1709-4F40-8B56-BB9B79C0B1B6}">
  <ds:schemaRefs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86CD257-E6CD-49E6-B5A3-746B059470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77ED2B-7B3A-43CB-A48F-F5C898A4AD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17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University of West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Lingard</dc:creator>
  <cp:lastModifiedBy>Jessica Frye</cp:lastModifiedBy>
  <cp:revision>17</cp:revision>
  <dcterms:created xsi:type="dcterms:W3CDTF">2015-11-25T12:59:08Z</dcterms:created>
  <dcterms:modified xsi:type="dcterms:W3CDTF">2018-11-19T13:50:03Z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0x010100EBEC1AB4B02781439FA9CEF5378BC2A7</vt:lpwstr>
  </property>
</Properties>
</file>