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687" autoAdjust="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5313F-3FC2-4A9D-A4B5-5650FDB8A15E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515FB-EDD1-457A-8275-CB55298F2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1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515FB-EDD1-457A-8275-CB55298F29E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0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37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15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27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18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39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0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05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87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64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4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65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88AE-5172-4B7A-BCBD-359520BBD445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E8FF-CB92-43E5-A4CB-A62D318B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19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vYn_UnxE-I?autoplay=1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38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vYn_UnxE-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</Words>
  <Application>Microsoft Office PowerPoint</Application>
  <PresentationFormat>Widescreen</PresentationFormat>
  <Paragraphs>1</Paragraphs>
  <Slides>2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Luzmore</dc:creator>
  <cp:lastModifiedBy>Joseph McGrath</cp:lastModifiedBy>
  <cp:revision>4</cp:revision>
  <dcterms:created xsi:type="dcterms:W3CDTF">2019-11-14T10:42:11Z</dcterms:created>
  <dcterms:modified xsi:type="dcterms:W3CDTF">2019-11-14T11:30:36Z</dcterms:modified>
</cp:coreProperties>
</file>