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7" r:id="rId2"/>
    <p:sldMasterId id="2147483684" r:id="rId3"/>
    <p:sldMasterId id="2147483648" r:id="rId4"/>
  </p:sldMasterIdLst>
  <p:notesMasterIdLst>
    <p:notesMasterId r:id="rId30"/>
  </p:notesMasterIdLst>
  <p:sldIdLst>
    <p:sldId id="298" r:id="rId5"/>
    <p:sldId id="308" r:id="rId6"/>
    <p:sldId id="276" r:id="rId7"/>
    <p:sldId id="275" r:id="rId8"/>
    <p:sldId id="300" r:id="rId9"/>
    <p:sldId id="274" r:id="rId10"/>
    <p:sldId id="273" r:id="rId11"/>
    <p:sldId id="272" r:id="rId12"/>
    <p:sldId id="271" r:id="rId13"/>
    <p:sldId id="263" r:id="rId14"/>
    <p:sldId id="301" r:id="rId15"/>
    <p:sldId id="278" r:id="rId16"/>
    <p:sldId id="290" r:id="rId17"/>
    <p:sldId id="292" r:id="rId18"/>
    <p:sldId id="306" r:id="rId19"/>
    <p:sldId id="291" r:id="rId20"/>
    <p:sldId id="299" r:id="rId21"/>
    <p:sldId id="305" r:id="rId22"/>
    <p:sldId id="302" r:id="rId23"/>
    <p:sldId id="303" r:id="rId24"/>
    <p:sldId id="304" r:id="rId25"/>
    <p:sldId id="259" r:id="rId26"/>
    <p:sldId id="309" r:id="rId27"/>
    <p:sldId id="295"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51AAD-76E9-C602-7505-54FADA4E798F}" v="9" dt="2023-07-03T07:39:25.546"/>
    <p1510:client id="{5C8C2AD4-112A-62B5-0192-DB2E995CA043}" v="4342" dt="2023-06-06T15:21:09.617"/>
    <p1510:client id="{7648FA72-0B9A-FC97-1D44-293C07A4E6BC}" v="956" dt="2023-06-07T15:15:26.900"/>
    <p1510:client id="{7ED24B7C-1E8A-3B46-CA52-F19A6275E136}" v="4" dt="2023-07-06T13:07:52.403"/>
    <p1510:client id="{C4262679-9469-8023-F3D6-16776F960E5C}" v="925" dt="2023-06-07T10:15:41.908"/>
    <p1510:client id="{F2499D6E-5E66-8B92-762D-FDFC001DF952}" v="448" dt="2023-06-23T12:45:36.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ranham" userId="S::branrac@uwl.ac.uk::6262f718-06ea-403c-8899-2890341722c2" providerId="AD" clId="Web-{C4262679-9469-8023-F3D6-16776F960E5C}"/>
    <pc:docChg chg="addSld delSld modSld sldOrd">
      <pc:chgData name="Rachel Branham" userId="S::branrac@uwl.ac.uk::6262f718-06ea-403c-8899-2890341722c2" providerId="AD" clId="Web-{C4262679-9469-8023-F3D6-16776F960E5C}" dt="2023-06-07T10:15:41.908" v="724"/>
      <pc:docMkLst>
        <pc:docMk/>
      </pc:docMkLst>
      <pc:sldChg chg="addSp">
        <pc:chgData name="Rachel Branham" userId="S::branrac@uwl.ac.uk::6262f718-06ea-403c-8899-2890341722c2" providerId="AD" clId="Web-{C4262679-9469-8023-F3D6-16776F960E5C}" dt="2023-06-07T10:15:41.908" v="724"/>
        <pc:sldMkLst>
          <pc:docMk/>
          <pc:sldMk cId="3088580780" sldId="259"/>
        </pc:sldMkLst>
        <pc:spChg chg="add">
          <ac:chgData name="Rachel Branham" userId="S::branrac@uwl.ac.uk::6262f718-06ea-403c-8899-2890341722c2" providerId="AD" clId="Web-{C4262679-9469-8023-F3D6-16776F960E5C}" dt="2023-06-07T10:15:41.908" v="724"/>
          <ac:spMkLst>
            <pc:docMk/>
            <pc:sldMk cId="3088580780" sldId="259"/>
            <ac:spMk id="7" creationId="{5D6AFCE9-B107-4890-A27A-476FF4119379}"/>
          </ac:spMkLst>
        </pc:spChg>
      </pc:sldChg>
      <pc:sldChg chg="del ord">
        <pc:chgData name="Rachel Branham" userId="S::branrac@uwl.ac.uk::6262f718-06ea-403c-8899-2890341722c2" providerId="AD" clId="Web-{C4262679-9469-8023-F3D6-16776F960E5C}" dt="2023-06-07T07:21:59.934" v="512"/>
        <pc:sldMkLst>
          <pc:docMk/>
          <pc:sldMk cId="134713028" sldId="262"/>
        </pc:sldMkLst>
      </pc:sldChg>
      <pc:sldChg chg="addSp modSp">
        <pc:chgData name="Rachel Branham" userId="S::branrac@uwl.ac.uk::6262f718-06ea-403c-8899-2890341722c2" providerId="AD" clId="Web-{C4262679-9469-8023-F3D6-16776F960E5C}" dt="2023-06-07T10:15:18.953" v="717"/>
        <pc:sldMkLst>
          <pc:docMk/>
          <pc:sldMk cId="2338825810" sldId="263"/>
        </pc:sldMkLst>
        <pc:spChg chg="mod">
          <ac:chgData name="Rachel Branham" userId="S::branrac@uwl.ac.uk::6262f718-06ea-403c-8899-2890341722c2" providerId="AD" clId="Web-{C4262679-9469-8023-F3D6-16776F960E5C}" dt="2023-06-07T07:13:37.351" v="402" actId="1076"/>
          <ac:spMkLst>
            <pc:docMk/>
            <pc:sldMk cId="2338825810" sldId="263"/>
            <ac:spMk id="2" creationId="{4F6A2D15-4D68-4BF7-9421-032AE6C8852C}"/>
          </ac:spMkLst>
        </pc:spChg>
        <pc:spChg chg="mod">
          <ac:chgData name="Rachel Branham" userId="S::branrac@uwl.ac.uk::6262f718-06ea-403c-8899-2890341722c2" providerId="AD" clId="Web-{C4262679-9469-8023-F3D6-16776F960E5C}" dt="2023-06-06T15:35:05.492" v="253" actId="1076"/>
          <ac:spMkLst>
            <pc:docMk/>
            <pc:sldMk cId="2338825810" sldId="263"/>
            <ac:spMk id="3" creationId="{3D748863-2CE0-E52A-6149-525050B40280}"/>
          </ac:spMkLst>
        </pc:spChg>
        <pc:spChg chg="add">
          <ac:chgData name="Rachel Branham" userId="S::branrac@uwl.ac.uk::6262f718-06ea-403c-8899-2890341722c2" providerId="AD" clId="Web-{C4262679-9469-8023-F3D6-16776F960E5C}" dt="2023-06-07T10:15:18.953" v="717"/>
          <ac:spMkLst>
            <pc:docMk/>
            <pc:sldMk cId="2338825810" sldId="263"/>
            <ac:spMk id="5" creationId="{42EBC18E-4AED-997B-60C3-84E038BFA375}"/>
          </ac:spMkLst>
        </pc:spChg>
      </pc:sldChg>
      <pc:sldChg chg="add del">
        <pc:chgData name="Rachel Branham" userId="S::branrac@uwl.ac.uk::6262f718-06ea-403c-8899-2890341722c2" providerId="AD" clId="Web-{C4262679-9469-8023-F3D6-16776F960E5C}" dt="2023-06-07T07:19:22.954" v="472"/>
        <pc:sldMkLst>
          <pc:docMk/>
          <pc:sldMk cId="3932985491" sldId="264"/>
        </pc:sldMkLst>
      </pc:sldChg>
      <pc:sldChg chg="del">
        <pc:chgData name="Rachel Branham" userId="S::branrac@uwl.ac.uk::6262f718-06ea-403c-8899-2890341722c2" providerId="AD" clId="Web-{C4262679-9469-8023-F3D6-16776F960E5C}" dt="2023-06-06T15:25:46.159" v="55"/>
        <pc:sldMkLst>
          <pc:docMk/>
          <pc:sldMk cId="1325297876" sldId="268"/>
        </pc:sldMkLst>
      </pc:sldChg>
      <pc:sldChg chg="del">
        <pc:chgData name="Rachel Branham" userId="S::branrac@uwl.ac.uk::6262f718-06ea-403c-8899-2890341722c2" providerId="AD" clId="Web-{C4262679-9469-8023-F3D6-16776F960E5C}" dt="2023-06-06T15:25:44.987" v="54"/>
        <pc:sldMkLst>
          <pc:docMk/>
          <pc:sldMk cId="3057970446" sldId="269"/>
        </pc:sldMkLst>
      </pc:sldChg>
      <pc:sldChg chg="del">
        <pc:chgData name="Rachel Branham" userId="S::branrac@uwl.ac.uk::6262f718-06ea-403c-8899-2890341722c2" providerId="AD" clId="Web-{C4262679-9469-8023-F3D6-16776F960E5C}" dt="2023-06-07T07:19:18.563" v="470"/>
        <pc:sldMkLst>
          <pc:docMk/>
          <pc:sldMk cId="1318761775" sldId="270"/>
        </pc:sldMkLst>
      </pc:sldChg>
      <pc:sldChg chg="modSp">
        <pc:chgData name="Rachel Branham" userId="S::branrac@uwl.ac.uk::6262f718-06ea-403c-8899-2890341722c2" providerId="AD" clId="Web-{C4262679-9469-8023-F3D6-16776F960E5C}" dt="2023-06-07T09:44:58.043" v="648" actId="1076"/>
        <pc:sldMkLst>
          <pc:docMk/>
          <pc:sldMk cId="2032595930" sldId="271"/>
        </pc:sldMkLst>
        <pc:spChg chg="mod">
          <ac:chgData name="Rachel Branham" userId="S::branrac@uwl.ac.uk::6262f718-06ea-403c-8899-2890341722c2" providerId="AD" clId="Web-{C4262679-9469-8023-F3D6-16776F960E5C}" dt="2023-06-07T09:44:58.043" v="648" actId="1076"/>
          <ac:spMkLst>
            <pc:docMk/>
            <pc:sldMk cId="2032595930" sldId="271"/>
            <ac:spMk id="6" creationId="{77E642D8-6672-4639-E06B-CEBE91F73725}"/>
          </ac:spMkLst>
        </pc:spChg>
      </pc:sldChg>
      <pc:sldChg chg="addSp delSp modSp">
        <pc:chgData name="Rachel Branham" userId="S::branrac@uwl.ac.uk::6262f718-06ea-403c-8899-2890341722c2" providerId="AD" clId="Web-{C4262679-9469-8023-F3D6-16776F960E5C}" dt="2023-06-07T10:15:11.406" v="714"/>
        <pc:sldMkLst>
          <pc:docMk/>
          <pc:sldMk cId="4134914484" sldId="272"/>
        </pc:sldMkLst>
        <pc:spChg chg="add del">
          <ac:chgData name="Rachel Branham" userId="S::branrac@uwl.ac.uk::6262f718-06ea-403c-8899-2890341722c2" providerId="AD" clId="Web-{C4262679-9469-8023-F3D6-16776F960E5C}" dt="2023-06-07T10:15:11.406" v="714"/>
          <ac:spMkLst>
            <pc:docMk/>
            <pc:sldMk cId="4134914484" sldId="272"/>
            <ac:spMk id="6" creationId="{8939892D-B232-3297-7816-481EDF3E0BE6}"/>
          </ac:spMkLst>
        </pc:spChg>
        <pc:spChg chg="mod">
          <ac:chgData name="Rachel Branham" userId="S::branrac@uwl.ac.uk::6262f718-06ea-403c-8899-2890341722c2" providerId="AD" clId="Web-{C4262679-9469-8023-F3D6-16776F960E5C}" dt="2023-06-07T09:44:51.902" v="646" actId="1076"/>
          <ac:spMkLst>
            <pc:docMk/>
            <pc:sldMk cId="4134914484" sldId="272"/>
            <ac:spMk id="7" creationId="{CCEE5F65-DAC7-8592-975C-5B1298F835EF}"/>
          </ac:spMkLst>
        </pc:spChg>
      </pc:sldChg>
      <pc:sldChg chg="modSp">
        <pc:chgData name="Rachel Branham" userId="S::branrac@uwl.ac.uk::6262f718-06ea-403c-8899-2890341722c2" providerId="AD" clId="Web-{C4262679-9469-8023-F3D6-16776F960E5C}" dt="2023-06-07T09:45:11.435" v="653" actId="1076"/>
        <pc:sldMkLst>
          <pc:docMk/>
          <pc:sldMk cId="1390305571" sldId="273"/>
        </pc:sldMkLst>
        <pc:spChg chg="mod">
          <ac:chgData name="Rachel Branham" userId="S::branrac@uwl.ac.uk::6262f718-06ea-403c-8899-2890341722c2" providerId="AD" clId="Web-{C4262679-9469-8023-F3D6-16776F960E5C}" dt="2023-06-07T09:45:11.435" v="653" actId="1076"/>
          <ac:spMkLst>
            <pc:docMk/>
            <pc:sldMk cId="1390305571" sldId="273"/>
            <ac:spMk id="8" creationId="{79F8A7A7-3715-A120-B873-C47AD89516C5}"/>
          </ac:spMkLst>
        </pc:spChg>
      </pc:sldChg>
      <pc:sldChg chg="addSp delSp modSp">
        <pc:chgData name="Rachel Branham" userId="S::branrac@uwl.ac.uk::6262f718-06ea-403c-8899-2890341722c2" providerId="AD" clId="Web-{C4262679-9469-8023-F3D6-16776F960E5C}" dt="2023-06-07T10:15:01.046" v="712"/>
        <pc:sldMkLst>
          <pc:docMk/>
          <pc:sldMk cId="4141259332" sldId="275"/>
        </pc:sldMkLst>
        <pc:spChg chg="add del mod">
          <ac:chgData name="Rachel Branham" userId="S::branrac@uwl.ac.uk::6262f718-06ea-403c-8899-2890341722c2" providerId="AD" clId="Web-{C4262679-9469-8023-F3D6-16776F960E5C}" dt="2023-06-07T10:14:54.905" v="711"/>
          <ac:spMkLst>
            <pc:docMk/>
            <pc:sldMk cId="4141259332" sldId="275"/>
            <ac:spMk id="2" creationId="{EA4298E8-E9E9-070D-6229-ABF36DC45614}"/>
          </ac:spMkLst>
        </pc:spChg>
        <pc:spChg chg="add">
          <ac:chgData name="Rachel Branham" userId="S::branrac@uwl.ac.uk::6262f718-06ea-403c-8899-2890341722c2" providerId="AD" clId="Web-{C4262679-9469-8023-F3D6-16776F960E5C}" dt="2023-06-07T10:15:01.046" v="712"/>
          <ac:spMkLst>
            <pc:docMk/>
            <pc:sldMk cId="4141259332" sldId="275"/>
            <ac:spMk id="6" creationId="{F08C25CF-6F7B-309B-5C08-FBA162B6933A}"/>
          </ac:spMkLst>
        </pc:spChg>
        <pc:spChg chg="mod">
          <ac:chgData name="Rachel Branham" userId="S::branrac@uwl.ac.uk::6262f718-06ea-403c-8899-2890341722c2" providerId="AD" clId="Web-{C4262679-9469-8023-F3D6-16776F960E5C}" dt="2023-06-07T07:25:59.951" v="525" actId="1076"/>
          <ac:spMkLst>
            <pc:docMk/>
            <pc:sldMk cId="4141259332" sldId="275"/>
            <ac:spMk id="8" creationId="{DF8B9820-46AB-6D46-7D96-4B2162B06D03}"/>
          </ac:spMkLst>
        </pc:spChg>
      </pc:sldChg>
      <pc:sldChg chg="addSp delSp modSp">
        <pc:chgData name="Rachel Branham" userId="S::branrac@uwl.ac.uk::6262f718-06ea-403c-8899-2890341722c2" providerId="AD" clId="Web-{C4262679-9469-8023-F3D6-16776F960E5C}" dt="2023-06-07T10:14:47.592" v="707" actId="20577"/>
        <pc:sldMkLst>
          <pc:docMk/>
          <pc:sldMk cId="3286561673" sldId="276"/>
        </pc:sldMkLst>
        <pc:spChg chg="mod">
          <ac:chgData name="Rachel Branham" userId="S::branrac@uwl.ac.uk::6262f718-06ea-403c-8899-2890341722c2" providerId="AD" clId="Web-{C4262679-9469-8023-F3D6-16776F960E5C}" dt="2023-06-07T07:13:14.459" v="400" actId="20577"/>
          <ac:spMkLst>
            <pc:docMk/>
            <pc:sldMk cId="3286561673" sldId="276"/>
            <ac:spMk id="2" creationId="{0A32731C-311B-46F7-A865-6C3AF6B09A47}"/>
          </ac:spMkLst>
        </pc:spChg>
        <pc:spChg chg="add mod">
          <ac:chgData name="Rachel Branham" userId="S::branrac@uwl.ac.uk::6262f718-06ea-403c-8899-2890341722c2" providerId="AD" clId="Web-{C4262679-9469-8023-F3D6-16776F960E5C}" dt="2023-06-07T10:14:47.592" v="707" actId="20577"/>
          <ac:spMkLst>
            <pc:docMk/>
            <pc:sldMk cId="3286561673" sldId="276"/>
            <ac:spMk id="5" creationId="{06E5041D-E2D0-7D38-D4F9-101703BDC9C7}"/>
          </ac:spMkLst>
        </pc:spChg>
        <pc:spChg chg="add del mod">
          <ac:chgData name="Rachel Branham" userId="S::branrac@uwl.ac.uk::6262f718-06ea-403c-8899-2890341722c2" providerId="AD" clId="Web-{C4262679-9469-8023-F3D6-16776F960E5C}" dt="2023-06-07T07:12:12.095" v="387"/>
          <ac:spMkLst>
            <pc:docMk/>
            <pc:sldMk cId="3286561673" sldId="276"/>
            <ac:spMk id="5" creationId="{415BB6DD-FDCF-92B8-E870-101A4E4BA7BB}"/>
          </ac:spMkLst>
        </pc:spChg>
      </pc:sldChg>
      <pc:sldChg chg="modSp del">
        <pc:chgData name="Rachel Branham" userId="S::branrac@uwl.ac.uk::6262f718-06ea-403c-8899-2890341722c2" providerId="AD" clId="Web-{C4262679-9469-8023-F3D6-16776F960E5C}" dt="2023-06-06T15:23:14.165" v="34"/>
        <pc:sldMkLst>
          <pc:docMk/>
          <pc:sldMk cId="348246751" sldId="277"/>
        </pc:sldMkLst>
        <pc:spChg chg="mod">
          <ac:chgData name="Rachel Branham" userId="S::branrac@uwl.ac.uk::6262f718-06ea-403c-8899-2890341722c2" providerId="AD" clId="Web-{C4262679-9469-8023-F3D6-16776F960E5C}" dt="2023-06-06T15:22:28.334" v="0" actId="20577"/>
          <ac:spMkLst>
            <pc:docMk/>
            <pc:sldMk cId="348246751" sldId="277"/>
            <ac:spMk id="2" creationId="{1BEF5859-10C9-4588-9727-B9362E26C29D}"/>
          </ac:spMkLst>
        </pc:spChg>
      </pc:sldChg>
      <pc:sldChg chg="modSp ord">
        <pc:chgData name="Rachel Branham" userId="S::branrac@uwl.ac.uk::6262f718-06ea-403c-8899-2890341722c2" providerId="AD" clId="Web-{C4262679-9469-8023-F3D6-16776F960E5C}" dt="2023-06-07T07:13:53.040" v="405" actId="1076"/>
        <pc:sldMkLst>
          <pc:docMk/>
          <pc:sldMk cId="57844060" sldId="278"/>
        </pc:sldMkLst>
        <pc:spChg chg="mod">
          <ac:chgData name="Rachel Branham" userId="S::branrac@uwl.ac.uk::6262f718-06ea-403c-8899-2890341722c2" providerId="AD" clId="Web-{C4262679-9469-8023-F3D6-16776F960E5C}" dt="2023-06-07T07:13:53.040" v="405" actId="1076"/>
          <ac:spMkLst>
            <pc:docMk/>
            <pc:sldMk cId="57844060" sldId="278"/>
            <ac:spMk id="2" creationId="{64841A16-E91A-1C4E-5E1F-C08520387B0F}"/>
          </ac:spMkLst>
        </pc:spChg>
        <pc:spChg chg="mod">
          <ac:chgData name="Rachel Branham" userId="S::branrac@uwl.ac.uk::6262f718-06ea-403c-8899-2890341722c2" providerId="AD" clId="Web-{C4262679-9469-8023-F3D6-16776F960E5C}" dt="2023-06-06T15:28:36.607" v="130" actId="20577"/>
          <ac:spMkLst>
            <pc:docMk/>
            <pc:sldMk cId="57844060" sldId="278"/>
            <ac:spMk id="7" creationId="{B08FF3DF-4F83-8752-6A5E-E7B97CB05634}"/>
          </ac:spMkLst>
        </pc:spChg>
      </pc:sldChg>
      <pc:sldChg chg="delSp del">
        <pc:chgData name="Rachel Branham" userId="S::branrac@uwl.ac.uk::6262f718-06ea-403c-8899-2890341722c2" providerId="AD" clId="Web-{C4262679-9469-8023-F3D6-16776F960E5C}" dt="2023-06-07T07:18:45.420" v="469"/>
        <pc:sldMkLst>
          <pc:docMk/>
          <pc:sldMk cId="2659326726" sldId="279"/>
        </pc:sldMkLst>
        <pc:spChg chg="del">
          <ac:chgData name="Rachel Branham" userId="S::branrac@uwl.ac.uk::6262f718-06ea-403c-8899-2890341722c2" providerId="AD" clId="Web-{C4262679-9469-8023-F3D6-16776F960E5C}" dt="2023-06-07T07:12:33.128" v="391"/>
          <ac:spMkLst>
            <pc:docMk/>
            <pc:sldMk cId="2659326726" sldId="279"/>
            <ac:spMk id="4" creationId="{220F4392-1F87-9CC4-8D86-2DCF1395F424}"/>
          </ac:spMkLst>
        </pc:spChg>
      </pc:sldChg>
      <pc:sldChg chg="del">
        <pc:chgData name="Rachel Branham" userId="S::branrac@uwl.ac.uk::6262f718-06ea-403c-8899-2890341722c2" providerId="AD" clId="Web-{C4262679-9469-8023-F3D6-16776F960E5C}" dt="2023-06-07T07:06:44.103" v="257"/>
        <pc:sldMkLst>
          <pc:docMk/>
          <pc:sldMk cId="4188894475" sldId="282"/>
        </pc:sldMkLst>
      </pc:sldChg>
      <pc:sldChg chg="ord">
        <pc:chgData name="Rachel Branham" userId="S::branrac@uwl.ac.uk::6262f718-06ea-403c-8899-2890341722c2" providerId="AD" clId="Web-{C4262679-9469-8023-F3D6-16776F960E5C}" dt="2023-06-06T15:35:17.477" v="255"/>
        <pc:sldMkLst>
          <pc:docMk/>
          <pc:sldMk cId="3675769319" sldId="286"/>
        </pc:sldMkLst>
      </pc:sldChg>
      <pc:sldChg chg="addSp delSp">
        <pc:chgData name="Rachel Branham" userId="S::branrac@uwl.ac.uk::6262f718-06ea-403c-8899-2890341722c2" providerId="AD" clId="Web-{C4262679-9469-8023-F3D6-16776F960E5C}" dt="2023-06-07T10:15:26.798" v="719"/>
        <pc:sldMkLst>
          <pc:docMk/>
          <pc:sldMk cId="2657760089" sldId="290"/>
        </pc:sldMkLst>
        <pc:spChg chg="add del">
          <ac:chgData name="Rachel Branham" userId="S::branrac@uwl.ac.uk::6262f718-06ea-403c-8899-2890341722c2" providerId="AD" clId="Web-{C4262679-9469-8023-F3D6-16776F960E5C}" dt="2023-06-07T10:15:26.798" v="719"/>
          <ac:spMkLst>
            <pc:docMk/>
            <pc:sldMk cId="2657760089" sldId="290"/>
            <ac:spMk id="5" creationId="{537E6A79-6717-296A-EDDC-7772E1FF4D3F}"/>
          </ac:spMkLst>
        </pc:spChg>
      </pc:sldChg>
      <pc:sldChg chg="addSp delSp modSp">
        <pc:chgData name="Rachel Branham" userId="S::branrac@uwl.ac.uk::6262f718-06ea-403c-8899-2890341722c2" providerId="AD" clId="Web-{C4262679-9469-8023-F3D6-16776F960E5C}" dt="2023-06-07T10:15:29.923" v="720"/>
        <pc:sldMkLst>
          <pc:docMk/>
          <pc:sldMk cId="2915656927" sldId="291"/>
        </pc:sldMkLst>
        <pc:spChg chg="mod">
          <ac:chgData name="Rachel Branham" userId="S::branrac@uwl.ac.uk::6262f718-06ea-403c-8899-2890341722c2" providerId="AD" clId="Web-{C4262679-9469-8023-F3D6-16776F960E5C}" dt="2023-06-07T07:14:20.010" v="410" actId="1076"/>
          <ac:spMkLst>
            <pc:docMk/>
            <pc:sldMk cId="2915656927" sldId="291"/>
            <ac:spMk id="2" creationId="{7BCF4196-8488-EC12-0C5F-BAD99E8E3823}"/>
          </ac:spMkLst>
        </pc:spChg>
        <pc:spChg chg="mod">
          <ac:chgData name="Rachel Branham" userId="S::branrac@uwl.ac.uk::6262f718-06ea-403c-8899-2890341722c2" providerId="AD" clId="Web-{C4262679-9469-8023-F3D6-16776F960E5C}" dt="2023-06-07T09:58:31.007" v="671" actId="1076"/>
          <ac:spMkLst>
            <pc:docMk/>
            <pc:sldMk cId="2915656927" sldId="291"/>
            <ac:spMk id="3" creationId="{1EA7748A-47DE-01DD-F779-88079CFE5FFB}"/>
          </ac:spMkLst>
        </pc:spChg>
        <pc:spChg chg="mod">
          <ac:chgData name="Rachel Branham" userId="S::branrac@uwl.ac.uk::6262f718-06ea-403c-8899-2890341722c2" providerId="AD" clId="Web-{C4262679-9469-8023-F3D6-16776F960E5C}" dt="2023-06-07T09:58:25.460" v="670" actId="14100"/>
          <ac:spMkLst>
            <pc:docMk/>
            <pc:sldMk cId="2915656927" sldId="291"/>
            <ac:spMk id="4" creationId="{9CFDC9B0-660B-CEEF-D420-3D05C6B4D787}"/>
          </ac:spMkLst>
        </pc:spChg>
        <pc:spChg chg="mod">
          <ac:chgData name="Rachel Branham" userId="S::branrac@uwl.ac.uk::6262f718-06ea-403c-8899-2890341722c2" providerId="AD" clId="Web-{C4262679-9469-8023-F3D6-16776F960E5C}" dt="2023-06-07T07:18:27.231" v="468" actId="1076"/>
          <ac:spMkLst>
            <pc:docMk/>
            <pc:sldMk cId="2915656927" sldId="291"/>
            <ac:spMk id="5" creationId="{E3AD6357-B886-457D-B181-BEA6792ED667}"/>
          </ac:spMkLst>
        </pc:spChg>
        <pc:spChg chg="mod">
          <ac:chgData name="Rachel Branham" userId="S::branrac@uwl.ac.uk::6262f718-06ea-403c-8899-2890341722c2" providerId="AD" clId="Web-{C4262679-9469-8023-F3D6-16776F960E5C}" dt="2023-06-07T07:18:04.886" v="462" actId="1076"/>
          <ac:spMkLst>
            <pc:docMk/>
            <pc:sldMk cId="2915656927" sldId="291"/>
            <ac:spMk id="6" creationId="{8ADB4D35-FE62-375F-05EA-0153BF08985C}"/>
          </ac:spMkLst>
        </pc:spChg>
        <pc:spChg chg="mod">
          <ac:chgData name="Rachel Branham" userId="S::branrac@uwl.ac.uk::6262f718-06ea-403c-8899-2890341722c2" providerId="AD" clId="Web-{C4262679-9469-8023-F3D6-16776F960E5C}" dt="2023-06-07T07:18:14.714" v="465" actId="1076"/>
          <ac:spMkLst>
            <pc:docMk/>
            <pc:sldMk cId="2915656927" sldId="291"/>
            <ac:spMk id="7" creationId="{3ED8F47D-605C-DA91-8654-FF6B43A71EB3}"/>
          </ac:spMkLst>
        </pc:spChg>
        <pc:spChg chg="mod">
          <ac:chgData name="Rachel Branham" userId="S::branrac@uwl.ac.uk::6262f718-06ea-403c-8899-2890341722c2" providerId="AD" clId="Web-{C4262679-9469-8023-F3D6-16776F960E5C}" dt="2023-06-07T07:18:17.480" v="466" actId="1076"/>
          <ac:spMkLst>
            <pc:docMk/>
            <pc:sldMk cId="2915656927" sldId="291"/>
            <ac:spMk id="8" creationId="{C5246B7B-A250-2996-D462-4BA1784FA643}"/>
          </ac:spMkLst>
        </pc:spChg>
        <pc:spChg chg="del mod">
          <ac:chgData name="Rachel Branham" userId="S::branrac@uwl.ac.uk::6262f718-06ea-403c-8899-2890341722c2" providerId="AD" clId="Web-{C4262679-9469-8023-F3D6-16776F960E5C}" dt="2023-06-07T07:12:30.159" v="390"/>
          <ac:spMkLst>
            <pc:docMk/>
            <pc:sldMk cId="2915656927" sldId="291"/>
            <ac:spMk id="9" creationId="{C59E7175-6541-F5D0-B4AF-FB6886FFDE07}"/>
          </ac:spMkLst>
        </pc:spChg>
        <pc:spChg chg="add">
          <ac:chgData name="Rachel Branham" userId="S::branrac@uwl.ac.uk::6262f718-06ea-403c-8899-2890341722c2" providerId="AD" clId="Web-{C4262679-9469-8023-F3D6-16776F960E5C}" dt="2023-06-07T10:15:29.923" v="720"/>
          <ac:spMkLst>
            <pc:docMk/>
            <pc:sldMk cId="2915656927" sldId="291"/>
            <ac:spMk id="11" creationId="{FD3D5D76-5A44-1449-8C65-99355AB7C9B8}"/>
          </ac:spMkLst>
        </pc:spChg>
        <pc:spChg chg="mod">
          <ac:chgData name="Rachel Branham" userId="S::branrac@uwl.ac.uk::6262f718-06ea-403c-8899-2890341722c2" providerId="AD" clId="Web-{C4262679-9469-8023-F3D6-16776F960E5C}" dt="2023-06-07T07:17:45.822" v="459" actId="1076"/>
          <ac:spMkLst>
            <pc:docMk/>
            <pc:sldMk cId="2915656927" sldId="291"/>
            <ac:spMk id="15" creationId="{DBBEAF6E-88C2-FEB1-2979-1BACBE6720FB}"/>
          </ac:spMkLst>
        </pc:spChg>
        <pc:picChg chg="mod">
          <ac:chgData name="Rachel Branham" userId="S::branrac@uwl.ac.uk::6262f718-06ea-403c-8899-2890341722c2" providerId="AD" clId="Web-{C4262679-9469-8023-F3D6-16776F960E5C}" dt="2023-06-07T07:18:19.324" v="467" actId="1076"/>
          <ac:picMkLst>
            <pc:docMk/>
            <pc:sldMk cId="2915656927" sldId="291"/>
            <ac:picMk id="14" creationId="{C2254E28-868D-784B-1252-C208D2E3E84B}"/>
          </ac:picMkLst>
        </pc:picChg>
      </pc:sldChg>
      <pc:sldChg chg="addSp delSp">
        <pc:chgData name="Rachel Branham" userId="S::branrac@uwl.ac.uk::6262f718-06ea-403c-8899-2890341722c2" providerId="AD" clId="Web-{C4262679-9469-8023-F3D6-16776F960E5C}" dt="2023-06-07T10:15:16.500" v="716"/>
        <pc:sldMkLst>
          <pc:docMk/>
          <pc:sldMk cId="3736183289" sldId="293"/>
        </pc:sldMkLst>
        <pc:spChg chg="del">
          <ac:chgData name="Rachel Branham" userId="S::branrac@uwl.ac.uk::6262f718-06ea-403c-8899-2890341722c2" providerId="AD" clId="Web-{C4262679-9469-8023-F3D6-16776F960E5C}" dt="2023-06-07T07:12:17.939" v="388"/>
          <ac:spMkLst>
            <pc:docMk/>
            <pc:sldMk cId="3736183289" sldId="293"/>
            <ac:spMk id="4" creationId="{44107565-4066-F37D-5083-20E4589889CB}"/>
          </ac:spMkLst>
        </pc:spChg>
        <pc:spChg chg="add">
          <ac:chgData name="Rachel Branham" userId="S::branrac@uwl.ac.uk::6262f718-06ea-403c-8899-2890341722c2" providerId="AD" clId="Web-{C4262679-9469-8023-F3D6-16776F960E5C}" dt="2023-06-07T10:15:16.500" v="716"/>
          <ac:spMkLst>
            <pc:docMk/>
            <pc:sldMk cId="3736183289" sldId="293"/>
            <ac:spMk id="4" creationId="{F2469F86-E1D7-B21E-D867-1C2499D10C27}"/>
          </ac:spMkLst>
        </pc:spChg>
      </pc:sldChg>
      <pc:sldChg chg="add del ord">
        <pc:chgData name="Rachel Branham" userId="S::branrac@uwl.ac.uk::6262f718-06ea-403c-8899-2890341722c2" providerId="AD" clId="Web-{C4262679-9469-8023-F3D6-16776F960E5C}" dt="2023-06-06T15:28:44.061" v="133"/>
        <pc:sldMkLst>
          <pc:docMk/>
          <pc:sldMk cId="3097443254" sldId="294"/>
        </pc:sldMkLst>
      </pc:sldChg>
      <pc:sldChg chg="addSp delSp">
        <pc:chgData name="Rachel Branham" userId="S::branrac@uwl.ac.uk::6262f718-06ea-403c-8899-2890341722c2" providerId="AD" clId="Web-{C4262679-9469-8023-F3D6-16776F960E5C}" dt="2023-06-07T10:15:36.173" v="722"/>
        <pc:sldMkLst>
          <pc:docMk/>
          <pc:sldMk cId="2351790425" sldId="295"/>
        </pc:sldMkLst>
        <pc:spChg chg="del">
          <ac:chgData name="Rachel Branham" userId="S::branrac@uwl.ac.uk::6262f718-06ea-403c-8899-2890341722c2" providerId="AD" clId="Web-{C4262679-9469-8023-F3D6-16776F960E5C}" dt="2023-06-07T07:12:50.066" v="393"/>
          <ac:spMkLst>
            <pc:docMk/>
            <pc:sldMk cId="2351790425" sldId="295"/>
            <ac:spMk id="4" creationId="{1663B3D8-377C-8522-B3DF-CDF0FCC27A60}"/>
          </ac:spMkLst>
        </pc:spChg>
        <pc:spChg chg="add">
          <ac:chgData name="Rachel Branham" userId="S::branrac@uwl.ac.uk::6262f718-06ea-403c-8899-2890341722c2" providerId="AD" clId="Web-{C4262679-9469-8023-F3D6-16776F960E5C}" dt="2023-06-07T10:15:36.173" v="722"/>
          <ac:spMkLst>
            <pc:docMk/>
            <pc:sldMk cId="2351790425" sldId="295"/>
            <ac:spMk id="4" creationId="{B94D203C-E222-74E7-A765-BC76E245D380}"/>
          </ac:spMkLst>
        </pc:spChg>
      </pc:sldChg>
      <pc:sldChg chg="addSp delSp modSp">
        <pc:chgData name="Rachel Branham" userId="S::branrac@uwl.ac.uk::6262f718-06ea-403c-8899-2890341722c2" providerId="AD" clId="Web-{C4262679-9469-8023-F3D6-16776F960E5C}" dt="2023-06-07T10:15:39.017" v="723"/>
        <pc:sldMkLst>
          <pc:docMk/>
          <pc:sldMk cId="3241756901" sldId="296"/>
        </pc:sldMkLst>
        <pc:spChg chg="del">
          <ac:chgData name="Rachel Branham" userId="S::branrac@uwl.ac.uk::6262f718-06ea-403c-8899-2890341722c2" providerId="AD" clId="Web-{C4262679-9469-8023-F3D6-16776F960E5C}" dt="2023-06-07T07:12:54.113" v="394"/>
          <ac:spMkLst>
            <pc:docMk/>
            <pc:sldMk cId="3241756901" sldId="296"/>
            <ac:spMk id="4" creationId="{1663B3D8-377C-8522-B3DF-CDF0FCC27A60}"/>
          </ac:spMkLst>
        </pc:spChg>
        <pc:spChg chg="add">
          <ac:chgData name="Rachel Branham" userId="S::branrac@uwl.ac.uk::6262f718-06ea-403c-8899-2890341722c2" providerId="AD" clId="Web-{C4262679-9469-8023-F3D6-16776F960E5C}" dt="2023-06-07T10:15:39.017" v="723"/>
          <ac:spMkLst>
            <pc:docMk/>
            <pc:sldMk cId="3241756901" sldId="296"/>
            <ac:spMk id="4" creationId="{FA112EC7-9242-1478-B06A-A2DD6044A066}"/>
          </ac:spMkLst>
        </pc:spChg>
        <pc:spChg chg="mod">
          <ac:chgData name="Rachel Branham" userId="S::branrac@uwl.ac.uk::6262f718-06ea-403c-8899-2890341722c2" providerId="AD" clId="Web-{C4262679-9469-8023-F3D6-16776F960E5C}" dt="2023-06-07T09:57:56.317" v="669" actId="20577"/>
          <ac:spMkLst>
            <pc:docMk/>
            <pc:sldMk cId="3241756901" sldId="296"/>
            <ac:spMk id="11" creationId="{A02CB107-F832-9323-4312-225905938E05}"/>
          </ac:spMkLst>
        </pc:spChg>
      </pc:sldChg>
      <pc:sldChg chg="modSp del">
        <pc:chgData name="Rachel Branham" userId="S::branrac@uwl.ac.uk::6262f718-06ea-403c-8899-2890341722c2" providerId="AD" clId="Web-{C4262679-9469-8023-F3D6-16776F960E5C}" dt="2023-06-06T15:35:11.758" v="254"/>
        <pc:sldMkLst>
          <pc:docMk/>
          <pc:sldMk cId="1922096995" sldId="297"/>
        </pc:sldMkLst>
        <pc:spChg chg="mod">
          <ac:chgData name="Rachel Branham" userId="S::branrac@uwl.ac.uk::6262f718-06ea-403c-8899-2890341722c2" providerId="AD" clId="Web-{C4262679-9469-8023-F3D6-16776F960E5C}" dt="2023-06-06T15:30:39.084" v="146" actId="20577"/>
          <ac:spMkLst>
            <pc:docMk/>
            <pc:sldMk cId="1922096995" sldId="297"/>
            <ac:spMk id="2" creationId="{3E904FF6-A6D7-95E4-EEBD-8661C1009F36}"/>
          </ac:spMkLst>
        </pc:spChg>
        <pc:spChg chg="mod">
          <ac:chgData name="Rachel Branham" userId="S::branrac@uwl.ac.uk::6262f718-06ea-403c-8899-2890341722c2" providerId="AD" clId="Web-{C4262679-9469-8023-F3D6-16776F960E5C}" dt="2023-06-06T15:33:11.938" v="211" actId="20577"/>
          <ac:spMkLst>
            <pc:docMk/>
            <pc:sldMk cId="1922096995" sldId="297"/>
            <ac:spMk id="7" creationId="{9A605E77-746C-F821-87D7-D6B9D29F1848}"/>
          </ac:spMkLst>
        </pc:spChg>
      </pc:sldChg>
      <pc:sldChg chg="modSp new">
        <pc:chgData name="Rachel Branham" userId="S::branrac@uwl.ac.uk::6262f718-06ea-403c-8899-2890341722c2" providerId="AD" clId="Web-{C4262679-9469-8023-F3D6-16776F960E5C}" dt="2023-06-06T15:25:33.471" v="53" actId="1076"/>
        <pc:sldMkLst>
          <pc:docMk/>
          <pc:sldMk cId="2796096167" sldId="298"/>
        </pc:sldMkLst>
        <pc:spChg chg="mod">
          <ac:chgData name="Rachel Branham" userId="S::branrac@uwl.ac.uk::6262f718-06ea-403c-8899-2890341722c2" providerId="AD" clId="Web-{C4262679-9469-8023-F3D6-16776F960E5C}" dt="2023-06-06T15:25:27.861" v="51" actId="1076"/>
          <ac:spMkLst>
            <pc:docMk/>
            <pc:sldMk cId="2796096167" sldId="298"/>
            <ac:spMk id="2" creationId="{724F5F21-A8C5-3658-137E-4DD1D7B8D119}"/>
          </ac:spMkLst>
        </pc:spChg>
        <pc:spChg chg="mod">
          <ac:chgData name="Rachel Branham" userId="S::branrac@uwl.ac.uk::6262f718-06ea-403c-8899-2890341722c2" providerId="AD" clId="Web-{C4262679-9469-8023-F3D6-16776F960E5C}" dt="2023-06-06T15:25:33.471" v="53" actId="1076"/>
          <ac:spMkLst>
            <pc:docMk/>
            <pc:sldMk cId="2796096167" sldId="298"/>
            <ac:spMk id="3" creationId="{4F09FAE6-2E4C-8C8E-EEE4-D16C657FA56C}"/>
          </ac:spMkLst>
        </pc:spChg>
      </pc:sldChg>
      <pc:sldChg chg="addSp delSp modSp add replId">
        <pc:chgData name="Rachel Branham" userId="S::branrac@uwl.ac.uk::6262f718-06ea-403c-8899-2890341722c2" providerId="AD" clId="Web-{C4262679-9469-8023-F3D6-16776F960E5C}" dt="2023-06-07T10:15:32.439" v="721"/>
        <pc:sldMkLst>
          <pc:docMk/>
          <pc:sldMk cId="2561030279" sldId="299"/>
        </pc:sldMkLst>
        <pc:spChg chg="mod">
          <ac:chgData name="Rachel Branham" userId="S::branrac@uwl.ac.uk::6262f718-06ea-403c-8899-2890341722c2" providerId="AD" clId="Web-{C4262679-9469-8023-F3D6-16776F960E5C}" dt="2023-06-07T07:11:29.936" v="374" actId="1076"/>
          <ac:spMkLst>
            <pc:docMk/>
            <pc:sldMk cId="2561030279" sldId="299"/>
            <ac:spMk id="2" creationId="{A3352B1F-611B-4464-0BE2-C92B421A955A}"/>
          </ac:spMkLst>
        </pc:spChg>
        <pc:spChg chg="mod">
          <ac:chgData name="Rachel Branham" userId="S::branrac@uwl.ac.uk::6262f718-06ea-403c-8899-2890341722c2" providerId="AD" clId="Web-{C4262679-9469-8023-F3D6-16776F960E5C}" dt="2023-06-07T07:11:43.327" v="377" actId="1076"/>
          <ac:spMkLst>
            <pc:docMk/>
            <pc:sldMk cId="2561030279" sldId="299"/>
            <ac:spMk id="3" creationId="{96687E47-504D-B2E0-1246-A2C54A8534EB}"/>
          </ac:spMkLst>
        </pc:spChg>
        <pc:spChg chg="del mod">
          <ac:chgData name="Rachel Branham" userId="S::branrac@uwl.ac.uk::6262f718-06ea-403c-8899-2890341722c2" providerId="AD" clId="Web-{C4262679-9469-8023-F3D6-16776F960E5C}" dt="2023-06-07T07:12:37.940" v="392"/>
          <ac:spMkLst>
            <pc:docMk/>
            <pc:sldMk cId="2561030279" sldId="299"/>
            <ac:spMk id="4" creationId="{220F4392-1F87-9CC4-8D86-2DCF1395F424}"/>
          </ac:spMkLst>
        </pc:spChg>
        <pc:spChg chg="add">
          <ac:chgData name="Rachel Branham" userId="S::branrac@uwl.ac.uk::6262f718-06ea-403c-8899-2890341722c2" providerId="AD" clId="Web-{C4262679-9469-8023-F3D6-16776F960E5C}" dt="2023-06-07T10:15:32.439" v="721"/>
          <ac:spMkLst>
            <pc:docMk/>
            <pc:sldMk cId="2561030279" sldId="299"/>
            <ac:spMk id="6" creationId="{DA0C8294-4F4C-0863-7AA5-1D1AE4E3C156}"/>
          </ac:spMkLst>
        </pc:spChg>
      </pc:sldChg>
      <pc:sldChg chg="addSp delSp modSp add ord replId">
        <pc:chgData name="Rachel Branham" userId="S::branrac@uwl.ac.uk::6262f718-06ea-403c-8899-2890341722c2" providerId="AD" clId="Web-{C4262679-9469-8023-F3D6-16776F960E5C}" dt="2023-06-07T10:15:14.812" v="715"/>
        <pc:sldMkLst>
          <pc:docMk/>
          <pc:sldMk cId="823945437" sldId="300"/>
        </pc:sldMkLst>
        <pc:spChg chg="add mod">
          <ac:chgData name="Rachel Branham" userId="S::branrac@uwl.ac.uk::6262f718-06ea-403c-8899-2890341722c2" providerId="AD" clId="Web-{C4262679-9469-8023-F3D6-16776F960E5C}" dt="2023-06-07T07:20:44.366" v="484" actId="1076"/>
          <ac:spMkLst>
            <pc:docMk/>
            <pc:sldMk cId="823945437" sldId="300"/>
            <ac:spMk id="2" creationId="{CD392E44-D1D6-A87E-FEFE-3322BFD01C30}"/>
          </ac:spMkLst>
        </pc:spChg>
        <pc:spChg chg="add mod">
          <ac:chgData name="Rachel Branham" userId="S::branrac@uwl.ac.uk::6262f718-06ea-403c-8899-2890341722c2" providerId="AD" clId="Web-{C4262679-9469-8023-F3D6-16776F960E5C}" dt="2023-06-07T07:27:59.459" v="548"/>
          <ac:spMkLst>
            <pc:docMk/>
            <pc:sldMk cId="823945437" sldId="300"/>
            <ac:spMk id="4" creationId="{276FDB01-139C-4784-DC10-4F4CEC5582F4}"/>
          </ac:spMkLst>
        </pc:spChg>
        <pc:spChg chg="add mod">
          <ac:chgData name="Rachel Branham" userId="S::branrac@uwl.ac.uk::6262f718-06ea-403c-8899-2890341722c2" providerId="AD" clId="Web-{C4262679-9469-8023-F3D6-16776F960E5C}" dt="2023-06-07T07:32:38.479" v="582" actId="1076"/>
          <ac:spMkLst>
            <pc:docMk/>
            <pc:sldMk cId="823945437" sldId="300"/>
            <ac:spMk id="6" creationId="{753BC0E6-8AFB-240E-13D1-4202F8EA228B}"/>
          </ac:spMkLst>
        </pc:spChg>
        <pc:spChg chg="add mod">
          <ac:chgData name="Rachel Branham" userId="S::branrac@uwl.ac.uk::6262f718-06ea-403c-8899-2890341722c2" providerId="AD" clId="Web-{C4262679-9469-8023-F3D6-16776F960E5C}" dt="2023-06-07T07:32:36.088" v="581" actId="1076"/>
          <ac:spMkLst>
            <pc:docMk/>
            <pc:sldMk cId="823945437" sldId="300"/>
            <ac:spMk id="7" creationId="{F8E4F297-1B4D-3B27-3BDB-8BE0BB6DC668}"/>
          </ac:spMkLst>
        </pc:spChg>
        <pc:spChg chg="del mod">
          <ac:chgData name="Rachel Branham" userId="S::branrac@uwl.ac.uk::6262f718-06ea-403c-8899-2890341722c2" providerId="AD" clId="Web-{C4262679-9469-8023-F3D6-16776F960E5C}" dt="2023-06-07T07:26:10.764" v="526"/>
          <ac:spMkLst>
            <pc:docMk/>
            <pc:sldMk cId="823945437" sldId="300"/>
            <ac:spMk id="8" creationId="{DF8B9820-46AB-6D46-7D96-4B2162B06D03}"/>
          </ac:spMkLst>
        </pc:spChg>
        <pc:spChg chg="add mod">
          <ac:chgData name="Rachel Branham" userId="S::branrac@uwl.ac.uk::6262f718-06ea-403c-8899-2890341722c2" providerId="AD" clId="Web-{C4262679-9469-8023-F3D6-16776F960E5C}" dt="2023-06-07T07:32:33.994" v="580" actId="1076"/>
          <ac:spMkLst>
            <pc:docMk/>
            <pc:sldMk cId="823945437" sldId="300"/>
            <ac:spMk id="9" creationId="{D8342705-F507-B131-8AC2-50B9243F2BD0}"/>
          </ac:spMkLst>
        </pc:spChg>
        <pc:spChg chg="add mod">
          <ac:chgData name="Rachel Branham" userId="S::branrac@uwl.ac.uk::6262f718-06ea-403c-8899-2890341722c2" providerId="AD" clId="Web-{C4262679-9469-8023-F3D6-16776F960E5C}" dt="2023-06-07T07:32:31.572" v="579" actId="1076"/>
          <ac:spMkLst>
            <pc:docMk/>
            <pc:sldMk cId="823945437" sldId="300"/>
            <ac:spMk id="10" creationId="{21234127-A2CE-8CB1-07F0-6485326A44AC}"/>
          </ac:spMkLst>
        </pc:spChg>
        <pc:spChg chg="add">
          <ac:chgData name="Rachel Branham" userId="S::branrac@uwl.ac.uk::6262f718-06ea-403c-8899-2890341722c2" providerId="AD" clId="Web-{C4262679-9469-8023-F3D6-16776F960E5C}" dt="2023-06-07T10:15:14.812" v="715"/>
          <ac:spMkLst>
            <pc:docMk/>
            <pc:sldMk cId="823945437" sldId="300"/>
            <ac:spMk id="11" creationId="{9625D950-4169-0E5E-F473-D1D9567666DF}"/>
          </ac:spMkLst>
        </pc:spChg>
        <pc:spChg chg="add del mod">
          <ac:chgData name="Rachel Branham" userId="S::branrac@uwl.ac.uk::6262f718-06ea-403c-8899-2890341722c2" providerId="AD" clId="Web-{C4262679-9469-8023-F3D6-16776F960E5C}" dt="2023-06-07T07:32:03.523" v="574"/>
          <ac:spMkLst>
            <pc:docMk/>
            <pc:sldMk cId="823945437" sldId="300"/>
            <ac:spMk id="12" creationId="{A2A2E618-26E7-B493-5340-5E1BF5D5B3D5}"/>
          </ac:spMkLst>
        </pc:spChg>
        <pc:picChg chg="mod">
          <ac:chgData name="Rachel Branham" userId="S::branrac@uwl.ac.uk::6262f718-06ea-403c-8899-2890341722c2" providerId="AD" clId="Web-{C4262679-9469-8023-F3D6-16776F960E5C}" dt="2023-06-07T07:27:42.130" v="545" actId="1076"/>
          <ac:picMkLst>
            <pc:docMk/>
            <pc:sldMk cId="823945437" sldId="300"/>
            <ac:picMk id="3" creationId="{7AEEBC13-7910-9ED8-A414-6EB84461BA1F}"/>
          </ac:picMkLst>
        </pc:picChg>
        <pc:cxnChg chg="add del mod">
          <ac:chgData name="Rachel Branham" userId="S::branrac@uwl.ac.uk::6262f718-06ea-403c-8899-2890341722c2" providerId="AD" clId="Web-{C4262679-9469-8023-F3D6-16776F960E5C}" dt="2023-06-07T07:28:39.571" v="561"/>
          <ac:cxnSpMkLst>
            <pc:docMk/>
            <pc:sldMk cId="823945437" sldId="300"/>
            <ac:cxnSpMk id="11" creationId="{2F6EC9FE-D348-A62E-CB4E-DDDAD1488E36}"/>
          </ac:cxnSpMkLst>
        </pc:cxnChg>
        <pc:cxnChg chg="add del">
          <ac:chgData name="Rachel Branham" userId="S::branrac@uwl.ac.uk::6262f718-06ea-403c-8899-2890341722c2" providerId="AD" clId="Web-{C4262679-9469-8023-F3D6-16776F960E5C}" dt="2023-06-07T07:30:09.797" v="571"/>
          <ac:cxnSpMkLst>
            <pc:docMk/>
            <pc:sldMk cId="823945437" sldId="300"/>
            <ac:cxnSpMk id="13" creationId="{01146967-FB9D-5ABB-B81A-F111C4AD4A02}"/>
          </ac:cxnSpMkLst>
        </pc:cxnChg>
        <pc:cxnChg chg="add del mod">
          <ac:chgData name="Rachel Branham" userId="S::branrac@uwl.ac.uk::6262f718-06ea-403c-8899-2890341722c2" providerId="AD" clId="Web-{C4262679-9469-8023-F3D6-16776F960E5C}" dt="2023-06-07T07:33:43.640" v="601"/>
          <ac:cxnSpMkLst>
            <pc:docMk/>
            <pc:sldMk cId="823945437" sldId="300"/>
            <ac:cxnSpMk id="14" creationId="{73D5BD4D-C89D-9DA5-306E-FEE465D4DA41}"/>
          </ac:cxnSpMkLst>
        </pc:cxnChg>
        <pc:cxnChg chg="add del mod">
          <ac:chgData name="Rachel Branham" userId="S::branrac@uwl.ac.uk::6262f718-06ea-403c-8899-2890341722c2" providerId="AD" clId="Web-{C4262679-9469-8023-F3D6-16776F960E5C}" dt="2023-06-07T07:33:41.890" v="600"/>
          <ac:cxnSpMkLst>
            <pc:docMk/>
            <pc:sldMk cId="823945437" sldId="300"/>
            <ac:cxnSpMk id="15" creationId="{C05C4A02-7BF6-BEF9-2F7F-1EF830F79099}"/>
          </ac:cxnSpMkLst>
        </pc:cxnChg>
        <pc:cxnChg chg="add del mod">
          <ac:chgData name="Rachel Branham" userId="S::branrac@uwl.ac.uk::6262f718-06ea-403c-8899-2890341722c2" providerId="AD" clId="Web-{C4262679-9469-8023-F3D6-16776F960E5C}" dt="2023-06-07T07:33:37.921" v="599"/>
          <ac:cxnSpMkLst>
            <pc:docMk/>
            <pc:sldMk cId="823945437" sldId="300"/>
            <ac:cxnSpMk id="16" creationId="{7D35BA92-38B7-7402-B15E-73C99AB8AD20}"/>
          </ac:cxnSpMkLst>
        </pc:cxnChg>
        <pc:cxnChg chg="add mod">
          <ac:chgData name="Rachel Branham" userId="S::branrac@uwl.ac.uk::6262f718-06ea-403c-8899-2890341722c2" providerId="AD" clId="Web-{C4262679-9469-8023-F3D6-16776F960E5C}" dt="2023-06-07T07:34:09.814" v="608" actId="14100"/>
          <ac:cxnSpMkLst>
            <pc:docMk/>
            <pc:sldMk cId="823945437" sldId="300"/>
            <ac:cxnSpMk id="17" creationId="{DB388683-97AC-82D2-53F6-6556F37E8514}"/>
          </ac:cxnSpMkLst>
        </pc:cxnChg>
        <pc:cxnChg chg="add mod">
          <ac:chgData name="Rachel Branham" userId="S::branrac@uwl.ac.uk::6262f718-06ea-403c-8899-2890341722c2" providerId="AD" clId="Web-{C4262679-9469-8023-F3D6-16776F960E5C}" dt="2023-06-07T07:36:09.572" v="629" actId="14100"/>
          <ac:cxnSpMkLst>
            <pc:docMk/>
            <pc:sldMk cId="823945437" sldId="300"/>
            <ac:cxnSpMk id="18" creationId="{B4FA607F-9820-D30C-B654-D5C9C4A2CA6D}"/>
          </ac:cxnSpMkLst>
        </pc:cxnChg>
        <pc:cxnChg chg="add mod">
          <ac:chgData name="Rachel Branham" userId="S::branrac@uwl.ac.uk::6262f718-06ea-403c-8899-2890341722c2" providerId="AD" clId="Web-{C4262679-9469-8023-F3D6-16776F960E5C}" dt="2023-06-07T07:37:14.046" v="637" actId="1076"/>
          <ac:cxnSpMkLst>
            <pc:docMk/>
            <pc:sldMk cId="823945437" sldId="300"/>
            <ac:cxnSpMk id="19" creationId="{3F24F759-3255-0E6B-E4A6-453748EBC8B9}"/>
          </ac:cxnSpMkLst>
        </pc:cxnChg>
        <pc:cxnChg chg="add mod">
          <ac:chgData name="Rachel Branham" userId="S::branrac@uwl.ac.uk::6262f718-06ea-403c-8899-2890341722c2" providerId="AD" clId="Web-{C4262679-9469-8023-F3D6-16776F960E5C}" dt="2023-06-07T07:35:42.336" v="623" actId="14100"/>
          <ac:cxnSpMkLst>
            <pc:docMk/>
            <pc:sldMk cId="823945437" sldId="300"/>
            <ac:cxnSpMk id="20" creationId="{5E57D3F1-DDB3-0B62-8C9A-A3CC5D660360}"/>
          </ac:cxnSpMkLst>
        </pc:cxnChg>
        <pc:cxnChg chg="add mod">
          <ac:chgData name="Rachel Branham" userId="S::branrac@uwl.ac.uk::6262f718-06ea-403c-8899-2890341722c2" providerId="AD" clId="Web-{C4262679-9469-8023-F3D6-16776F960E5C}" dt="2023-06-07T07:36:02.134" v="628" actId="14100"/>
          <ac:cxnSpMkLst>
            <pc:docMk/>
            <pc:sldMk cId="823945437" sldId="300"/>
            <ac:cxnSpMk id="21" creationId="{F8CDDA89-7DBE-A8A3-EAE6-ADC9BEBF7005}"/>
          </ac:cxnSpMkLst>
        </pc:cxnChg>
        <pc:cxnChg chg="add mod">
          <ac:chgData name="Rachel Branham" userId="S::branrac@uwl.ac.uk::6262f718-06ea-403c-8899-2890341722c2" providerId="AD" clId="Web-{C4262679-9469-8023-F3D6-16776F960E5C}" dt="2023-06-07T07:37:43.016" v="644" actId="14100"/>
          <ac:cxnSpMkLst>
            <pc:docMk/>
            <pc:sldMk cId="823945437" sldId="300"/>
            <ac:cxnSpMk id="22" creationId="{5C1206A6-0887-87F4-182A-B7B38CB72A77}"/>
          </ac:cxnSpMkLst>
        </pc:cxnChg>
      </pc:sldChg>
    </pc:docChg>
  </pc:docChgLst>
  <pc:docChgLst>
    <pc:chgData name="Rachel Branham" userId="S::branrac@uwl.ac.uk::6262f718-06ea-403c-8899-2890341722c2" providerId="AD" clId="Web-{F2499D6E-5E66-8B92-762D-FDFC001DF952}"/>
    <pc:docChg chg="addSld delSld modSld">
      <pc:chgData name="Rachel Branham" userId="S::branrac@uwl.ac.uk::6262f718-06ea-403c-8899-2890341722c2" providerId="AD" clId="Web-{F2499D6E-5E66-8B92-762D-FDFC001DF952}" dt="2023-06-23T12:45:36.197" v="392" actId="20577"/>
      <pc:docMkLst>
        <pc:docMk/>
      </pc:docMkLst>
      <pc:sldChg chg="modSp">
        <pc:chgData name="Rachel Branham" userId="S::branrac@uwl.ac.uk::6262f718-06ea-403c-8899-2890341722c2" providerId="AD" clId="Web-{F2499D6E-5E66-8B92-762D-FDFC001DF952}" dt="2023-06-23T11:26:10.070" v="243" actId="1076"/>
        <pc:sldMkLst>
          <pc:docMk/>
          <pc:sldMk cId="3088580780" sldId="259"/>
        </pc:sldMkLst>
        <pc:spChg chg="mod">
          <ac:chgData name="Rachel Branham" userId="S::branrac@uwl.ac.uk::6262f718-06ea-403c-8899-2890341722c2" providerId="AD" clId="Web-{F2499D6E-5E66-8B92-762D-FDFC001DF952}" dt="2023-06-23T11:26:10.070" v="243" actId="1076"/>
          <ac:spMkLst>
            <pc:docMk/>
            <pc:sldMk cId="3088580780" sldId="259"/>
            <ac:spMk id="4" creationId="{14603AF7-FBA5-FD64-341D-ED22C7297A1E}"/>
          </ac:spMkLst>
        </pc:spChg>
        <pc:spChg chg="mod">
          <ac:chgData name="Rachel Branham" userId="S::branrac@uwl.ac.uk::6262f718-06ea-403c-8899-2890341722c2" providerId="AD" clId="Web-{F2499D6E-5E66-8B92-762D-FDFC001DF952}" dt="2023-06-23T11:21:28.922" v="236" actId="20577"/>
          <ac:spMkLst>
            <pc:docMk/>
            <pc:sldMk cId="3088580780" sldId="259"/>
            <ac:spMk id="7" creationId="{5D6AFCE9-B107-4890-A27A-476FF4119379}"/>
          </ac:spMkLst>
        </pc:spChg>
      </pc:sldChg>
      <pc:sldChg chg="modSp">
        <pc:chgData name="Rachel Branham" userId="S::branrac@uwl.ac.uk::6262f718-06ea-403c-8899-2890341722c2" providerId="AD" clId="Web-{F2499D6E-5E66-8B92-762D-FDFC001DF952}" dt="2023-06-23T11:20:00.154" v="226" actId="20577"/>
        <pc:sldMkLst>
          <pc:docMk/>
          <pc:sldMk cId="2338825810" sldId="263"/>
        </pc:sldMkLst>
        <pc:spChg chg="mod">
          <ac:chgData name="Rachel Branham" userId="S::branrac@uwl.ac.uk::6262f718-06ea-403c-8899-2890341722c2" providerId="AD" clId="Web-{F2499D6E-5E66-8B92-762D-FDFC001DF952}" dt="2023-06-23T11:19:44.044" v="223" actId="20577"/>
          <ac:spMkLst>
            <pc:docMk/>
            <pc:sldMk cId="2338825810" sldId="263"/>
            <ac:spMk id="2" creationId="{4F6A2D15-4D68-4BF7-9421-032AE6C8852C}"/>
          </ac:spMkLst>
        </pc:spChg>
        <pc:spChg chg="mod">
          <ac:chgData name="Rachel Branham" userId="S::branrac@uwl.ac.uk::6262f718-06ea-403c-8899-2890341722c2" providerId="AD" clId="Web-{F2499D6E-5E66-8B92-762D-FDFC001DF952}" dt="2023-06-23T11:20:00.154" v="226" actId="20577"/>
          <ac:spMkLst>
            <pc:docMk/>
            <pc:sldMk cId="2338825810" sldId="263"/>
            <ac:spMk id="5" creationId="{42EBC18E-4AED-997B-60C3-84E038BFA375}"/>
          </ac:spMkLst>
        </pc:spChg>
      </pc:sldChg>
      <pc:sldChg chg="addSp">
        <pc:chgData name="Rachel Branham" userId="S::branrac@uwl.ac.uk::6262f718-06ea-403c-8899-2890341722c2" providerId="AD" clId="Web-{F2499D6E-5E66-8B92-762D-FDFC001DF952}" dt="2023-06-23T11:20:44.061" v="228"/>
        <pc:sldMkLst>
          <pc:docMk/>
          <pc:sldMk cId="57844060" sldId="278"/>
        </pc:sldMkLst>
        <pc:spChg chg="add">
          <ac:chgData name="Rachel Branham" userId="S::branrac@uwl.ac.uk::6262f718-06ea-403c-8899-2890341722c2" providerId="AD" clId="Web-{F2499D6E-5E66-8B92-762D-FDFC001DF952}" dt="2023-06-23T11:20:44.061" v="228"/>
          <ac:spMkLst>
            <pc:docMk/>
            <pc:sldMk cId="57844060" sldId="278"/>
            <ac:spMk id="5" creationId="{510D8761-AE3A-3E31-4BAE-AD64DC07A2C7}"/>
          </ac:spMkLst>
        </pc:spChg>
      </pc:sldChg>
      <pc:sldChg chg="modSp">
        <pc:chgData name="Rachel Branham" userId="S::branrac@uwl.ac.uk::6262f718-06ea-403c-8899-2890341722c2" providerId="AD" clId="Web-{F2499D6E-5E66-8B92-762D-FDFC001DF952}" dt="2023-06-23T11:21:10.281" v="230" actId="20577"/>
        <pc:sldMkLst>
          <pc:docMk/>
          <pc:sldMk cId="2915656927" sldId="291"/>
        </pc:sldMkLst>
        <pc:spChg chg="mod">
          <ac:chgData name="Rachel Branham" userId="S::branrac@uwl.ac.uk::6262f718-06ea-403c-8899-2890341722c2" providerId="AD" clId="Web-{F2499D6E-5E66-8B92-762D-FDFC001DF952}" dt="2023-06-23T11:21:10.281" v="230" actId="20577"/>
          <ac:spMkLst>
            <pc:docMk/>
            <pc:sldMk cId="2915656927" sldId="291"/>
            <ac:spMk id="11" creationId="{FD3D5D76-5A44-1449-8C65-99355AB7C9B8}"/>
          </ac:spMkLst>
        </pc:spChg>
      </pc:sldChg>
      <pc:sldChg chg="modSp del">
        <pc:chgData name="Rachel Branham" userId="S::branrac@uwl.ac.uk::6262f718-06ea-403c-8899-2890341722c2" providerId="AD" clId="Web-{F2499D6E-5E66-8B92-762D-FDFC001DF952}" dt="2023-06-23T11:45:40.942" v="376"/>
        <pc:sldMkLst>
          <pc:docMk/>
          <pc:sldMk cId="3736183289" sldId="293"/>
        </pc:sldMkLst>
        <pc:spChg chg="mod">
          <ac:chgData name="Rachel Branham" userId="S::branrac@uwl.ac.uk::6262f718-06ea-403c-8899-2890341722c2" providerId="AD" clId="Web-{F2499D6E-5E66-8B92-762D-FDFC001DF952}" dt="2023-06-23T11:27:08.743" v="250" actId="20577"/>
          <ac:spMkLst>
            <pc:docMk/>
            <pc:sldMk cId="3736183289" sldId="293"/>
            <ac:spMk id="2" creationId="{C26C253B-2C79-8A56-E530-8BC37435BA6C}"/>
          </ac:spMkLst>
        </pc:spChg>
        <pc:spChg chg="mod">
          <ac:chgData name="Rachel Branham" userId="S::branrac@uwl.ac.uk::6262f718-06ea-403c-8899-2890341722c2" providerId="AD" clId="Web-{F2499D6E-5E66-8B92-762D-FDFC001DF952}" dt="2023-06-23T11:21:37.344" v="237" actId="20577"/>
          <ac:spMkLst>
            <pc:docMk/>
            <pc:sldMk cId="3736183289" sldId="293"/>
            <ac:spMk id="4" creationId="{F2469F86-E1D7-B21E-D867-1C2499D10C27}"/>
          </ac:spMkLst>
        </pc:spChg>
      </pc:sldChg>
      <pc:sldChg chg="modSp">
        <pc:chgData name="Rachel Branham" userId="S::branrac@uwl.ac.uk::6262f718-06ea-403c-8899-2890341722c2" providerId="AD" clId="Web-{F2499D6E-5E66-8B92-762D-FDFC001DF952}" dt="2023-06-23T11:21:40.860" v="238" actId="20577"/>
        <pc:sldMkLst>
          <pc:docMk/>
          <pc:sldMk cId="2351790425" sldId="295"/>
        </pc:sldMkLst>
        <pc:spChg chg="mod">
          <ac:chgData name="Rachel Branham" userId="S::branrac@uwl.ac.uk::6262f718-06ea-403c-8899-2890341722c2" providerId="AD" clId="Web-{F2499D6E-5E66-8B92-762D-FDFC001DF952}" dt="2023-06-23T11:21:40.860" v="238" actId="20577"/>
          <ac:spMkLst>
            <pc:docMk/>
            <pc:sldMk cId="2351790425" sldId="295"/>
            <ac:spMk id="4" creationId="{B94D203C-E222-74E7-A765-BC76E245D380}"/>
          </ac:spMkLst>
        </pc:spChg>
      </pc:sldChg>
      <pc:sldChg chg="modSp">
        <pc:chgData name="Rachel Branham" userId="S::branrac@uwl.ac.uk::6262f718-06ea-403c-8899-2890341722c2" providerId="AD" clId="Web-{F2499D6E-5E66-8B92-762D-FDFC001DF952}" dt="2023-06-23T11:21:44.110" v="239" actId="20577"/>
        <pc:sldMkLst>
          <pc:docMk/>
          <pc:sldMk cId="3241756901" sldId="296"/>
        </pc:sldMkLst>
        <pc:spChg chg="mod">
          <ac:chgData name="Rachel Branham" userId="S::branrac@uwl.ac.uk::6262f718-06ea-403c-8899-2890341722c2" providerId="AD" clId="Web-{F2499D6E-5E66-8B92-762D-FDFC001DF952}" dt="2023-06-23T11:21:44.110" v="239" actId="20577"/>
          <ac:spMkLst>
            <pc:docMk/>
            <pc:sldMk cId="3241756901" sldId="296"/>
            <ac:spMk id="4" creationId="{FA112EC7-9242-1478-B06A-A2DD6044A066}"/>
          </ac:spMkLst>
        </pc:spChg>
      </pc:sldChg>
      <pc:sldChg chg="modSp">
        <pc:chgData name="Rachel Branham" userId="S::branrac@uwl.ac.uk::6262f718-06ea-403c-8899-2890341722c2" providerId="AD" clId="Web-{F2499D6E-5E66-8B92-762D-FDFC001DF952}" dt="2023-06-23T11:21:12.984" v="231" actId="20577"/>
        <pc:sldMkLst>
          <pc:docMk/>
          <pc:sldMk cId="2561030279" sldId="299"/>
        </pc:sldMkLst>
        <pc:spChg chg="mod">
          <ac:chgData name="Rachel Branham" userId="S::branrac@uwl.ac.uk::6262f718-06ea-403c-8899-2890341722c2" providerId="AD" clId="Web-{F2499D6E-5E66-8B92-762D-FDFC001DF952}" dt="2023-06-23T11:21:12.984" v="231" actId="20577"/>
          <ac:spMkLst>
            <pc:docMk/>
            <pc:sldMk cId="2561030279" sldId="299"/>
            <ac:spMk id="6" creationId="{DA0C8294-4F4C-0863-7AA5-1D1AE4E3C156}"/>
          </ac:spMkLst>
        </pc:spChg>
      </pc:sldChg>
      <pc:sldChg chg="modSp">
        <pc:chgData name="Rachel Branham" userId="S::branrac@uwl.ac.uk::6262f718-06ea-403c-8899-2890341722c2" providerId="AD" clId="Web-{F2499D6E-5E66-8B92-762D-FDFC001DF952}" dt="2023-06-23T11:20:41.640" v="227" actId="20577"/>
        <pc:sldMkLst>
          <pc:docMk/>
          <pc:sldMk cId="2443055034" sldId="301"/>
        </pc:sldMkLst>
        <pc:spChg chg="mod">
          <ac:chgData name="Rachel Branham" userId="S::branrac@uwl.ac.uk::6262f718-06ea-403c-8899-2890341722c2" providerId="AD" clId="Web-{F2499D6E-5E66-8B92-762D-FDFC001DF952}" dt="2023-06-23T11:20:41.640" v="227" actId="20577"/>
          <ac:spMkLst>
            <pc:docMk/>
            <pc:sldMk cId="2443055034" sldId="301"/>
            <ac:spMk id="12" creationId="{26F23826-3886-8631-3F5F-872C30AC56B9}"/>
          </ac:spMkLst>
        </pc:spChg>
      </pc:sldChg>
      <pc:sldChg chg="modSp">
        <pc:chgData name="Rachel Branham" userId="S::branrac@uwl.ac.uk::6262f718-06ea-403c-8899-2890341722c2" providerId="AD" clId="Web-{F2499D6E-5E66-8B92-762D-FDFC001DF952}" dt="2023-06-23T11:21:21.172" v="233" actId="20577"/>
        <pc:sldMkLst>
          <pc:docMk/>
          <pc:sldMk cId="47268358" sldId="302"/>
        </pc:sldMkLst>
        <pc:spChg chg="mod">
          <ac:chgData name="Rachel Branham" userId="S::branrac@uwl.ac.uk::6262f718-06ea-403c-8899-2890341722c2" providerId="AD" clId="Web-{F2499D6E-5E66-8B92-762D-FDFC001DF952}" dt="2023-06-23T11:21:21.172" v="233" actId="20577"/>
          <ac:spMkLst>
            <pc:docMk/>
            <pc:sldMk cId="47268358" sldId="302"/>
            <ac:spMk id="6" creationId="{DA0C8294-4F4C-0863-7AA5-1D1AE4E3C156}"/>
          </ac:spMkLst>
        </pc:spChg>
      </pc:sldChg>
      <pc:sldChg chg="modSp">
        <pc:chgData name="Rachel Branham" userId="S::branrac@uwl.ac.uk::6262f718-06ea-403c-8899-2890341722c2" providerId="AD" clId="Web-{F2499D6E-5E66-8B92-762D-FDFC001DF952}" dt="2023-06-23T11:21:23.969" v="234" actId="20577"/>
        <pc:sldMkLst>
          <pc:docMk/>
          <pc:sldMk cId="2405542972" sldId="303"/>
        </pc:sldMkLst>
        <pc:spChg chg="mod">
          <ac:chgData name="Rachel Branham" userId="S::branrac@uwl.ac.uk::6262f718-06ea-403c-8899-2890341722c2" providerId="AD" clId="Web-{F2499D6E-5E66-8B92-762D-FDFC001DF952}" dt="2023-06-23T11:21:23.969" v="234" actId="20577"/>
          <ac:spMkLst>
            <pc:docMk/>
            <pc:sldMk cId="2405542972" sldId="303"/>
            <ac:spMk id="6" creationId="{DA0C8294-4F4C-0863-7AA5-1D1AE4E3C156}"/>
          </ac:spMkLst>
        </pc:spChg>
      </pc:sldChg>
      <pc:sldChg chg="modSp">
        <pc:chgData name="Rachel Branham" userId="S::branrac@uwl.ac.uk::6262f718-06ea-403c-8899-2890341722c2" providerId="AD" clId="Web-{F2499D6E-5E66-8B92-762D-FDFC001DF952}" dt="2023-06-23T11:21:26.641" v="235" actId="20577"/>
        <pc:sldMkLst>
          <pc:docMk/>
          <pc:sldMk cId="4264236613" sldId="304"/>
        </pc:sldMkLst>
        <pc:spChg chg="mod">
          <ac:chgData name="Rachel Branham" userId="S::branrac@uwl.ac.uk::6262f718-06ea-403c-8899-2890341722c2" providerId="AD" clId="Web-{F2499D6E-5E66-8B92-762D-FDFC001DF952}" dt="2023-06-23T11:21:26.641" v="235" actId="20577"/>
          <ac:spMkLst>
            <pc:docMk/>
            <pc:sldMk cId="4264236613" sldId="304"/>
            <ac:spMk id="6" creationId="{DA0C8294-4F4C-0863-7AA5-1D1AE4E3C156}"/>
          </ac:spMkLst>
        </pc:spChg>
      </pc:sldChg>
      <pc:sldChg chg="modSp">
        <pc:chgData name="Rachel Branham" userId="S::branrac@uwl.ac.uk::6262f718-06ea-403c-8899-2890341722c2" providerId="AD" clId="Web-{F2499D6E-5E66-8B92-762D-FDFC001DF952}" dt="2023-06-23T11:21:16.703" v="232" actId="20577"/>
        <pc:sldMkLst>
          <pc:docMk/>
          <pc:sldMk cId="1951209572" sldId="305"/>
        </pc:sldMkLst>
        <pc:spChg chg="mod">
          <ac:chgData name="Rachel Branham" userId="S::branrac@uwl.ac.uk::6262f718-06ea-403c-8899-2890341722c2" providerId="AD" clId="Web-{F2499D6E-5E66-8B92-762D-FDFC001DF952}" dt="2023-06-23T11:21:16.703" v="232" actId="20577"/>
          <ac:spMkLst>
            <pc:docMk/>
            <pc:sldMk cId="1951209572" sldId="305"/>
            <ac:spMk id="6" creationId="{DA0C8294-4F4C-0863-7AA5-1D1AE4E3C156}"/>
          </ac:spMkLst>
        </pc:spChg>
      </pc:sldChg>
      <pc:sldChg chg="modSp new del">
        <pc:chgData name="Rachel Branham" userId="S::branrac@uwl.ac.uk::6262f718-06ea-403c-8899-2890341722c2" providerId="AD" clId="Web-{F2499D6E-5E66-8B92-762D-FDFC001DF952}" dt="2023-06-23T10:48:49.539" v="203"/>
        <pc:sldMkLst>
          <pc:docMk/>
          <pc:sldMk cId="3965140967" sldId="307"/>
        </pc:sldMkLst>
        <pc:spChg chg="mod">
          <ac:chgData name="Rachel Branham" userId="S::branrac@uwl.ac.uk::6262f718-06ea-403c-8899-2890341722c2" providerId="AD" clId="Web-{F2499D6E-5E66-8B92-762D-FDFC001DF952}" dt="2023-06-23T10:43:48.237" v="27" actId="1076"/>
          <ac:spMkLst>
            <pc:docMk/>
            <pc:sldMk cId="3965140967" sldId="307"/>
            <ac:spMk id="2" creationId="{8056AD7B-A011-DBA2-C2B4-387931F62F24}"/>
          </ac:spMkLst>
        </pc:spChg>
        <pc:spChg chg="mod">
          <ac:chgData name="Rachel Branham" userId="S::branrac@uwl.ac.uk::6262f718-06ea-403c-8899-2890341722c2" providerId="AD" clId="Web-{F2499D6E-5E66-8B92-762D-FDFC001DF952}" dt="2023-06-23T10:48:04.632" v="186" actId="1076"/>
          <ac:spMkLst>
            <pc:docMk/>
            <pc:sldMk cId="3965140967" sldId="307"/>
            <ac:spMk id="3" creationId="{C6EAA311-260A-88E1-A09C-E55887CFA5FB}"/>
          </ac:spMkLst>
        </pc:spChg>
      </pc:sldChg>
      <pc:sldChg chg="addSp delSp modSp new">
        <pc:chgData name="Rachel Branham" userId="S::branrac@uwl.ac.uk::6262f718-06ea-403c-8899-2890341722c2" providerId="AD" clId="Web-{F2499D6E-5E66-8B92-762D-FDFC001DF952}" dt="2023-06-23T11:19:34.747" v="222" actId="1076"/>
        <pc:sldMkLst>
          <pc:docMk/>
          <pc:sldMk cId="2580102973" sldId="308"/>
        </pc:sldMkLst>
        <pc:spChg chg="mod">
          <ac:chgData name="Rachel Branham" userId="S::branrac@uwl.ac.uk::6262f718-06ea-403c-8899-2890341722c2" providerId="AD" clId="Web-{F2499D6E-5E66-8B92-762D-FDFC001DF952}" dt="2023-06-23T11:19:24.310" v="220" actId="1076"/>
          <ac:spMkLst>
            <pc:docMk/>
            <pc:sldMk cId="2580102973" sldId="308"/>
            <ac:spMk id="2" creationId="{EB9504F3-C107-6F83-692C-A26E490317E4}"/>
          </ac:spMkLst>
        </pc:spChg>
        <pc:spChg chg="del">
          <ac:chgData name="Rachel Branham" userId="S::branrac@uwl.ac.uk::6262f718-06ea-403c-8899-2890341722c2" providerId="AD" clId="Web-{F2499D6E-5E66-8B92-762D-FDFC001DF952}" dt="2023-06-23T10:48:38.273" v="201"/>
          <ac:spMkLst>
            <pc:docMk/>
            <pc:sldMk cId="2580102973" sldId="308"/>
            <ac:spMk id="3" creationId="{BECCBB04-76DD-4D67-E38B-A49C21C40CDA}"/>
          </ac:spMkLst>
        </pc:spChg>
        <pc:spChg chg="del">
          <ac:chgData name="Rachel Branham" userId="S::branrac@uwl.ac.uk::6262f718-06ea-403c-8899-2890341722c2" providerId="AD" clId="Web-{F2499D6E-5E66-8B92-762D-FDFC001DF952}" dt="2023-06-23T10:48:43.867" v="202"/>
          <ac:spMkLst>
            <pc:docMk/>
            <pc:sldMk cId="2580102973" sldId="308"/>
            <ac:spMk id="4" creationId="{472818B6-C89F-CFC1-B1D4-DF4F15A2B06A}"/>
          </ac:spMkLst>
        </pc:spChg>
        <pc:spChg chg="add del">
          <ac:chgData name="Rachel Branham" userId="S::branrac@uwl.ac.uk::6262f718-06ea-403c-8899-2890341722c2" providerId="AD" clId="Web-{F2499D6E-5E66-8B92-762D-FDFC001DF952}" dt="2023-06-23T10:48:22.961" v="189"/>
          <ac:spMkLst>
            <pc:docMk/>
            <pc:sldMk cId="2580102973" sldId="308"/>
            <ac:spMk id="7" creationId="{3D6A4EFF-AA99-B373-1699-A769D8FB0C19}"/>
          </ac:spMkLst>
        </pc:spChg>
        <pc:spChg chg="add mod">
          <ac:chgData name="Rachel Branham" userId="S::branrac@uwl.ac.uk::6262f718-06ea-403c-8899-2890341722c2" providerId="AD" clId="Web-{F2499D6E-5E66-8B92-762D-FDFC001DF952}" dt="2023-06-23T11:19:20.591" v="219" actId="1076"/>
          <ac:spMkLst>
            <pc:docMk/>
            <pc:sldMk cId="2580102973" sldId="308"/>
            <ac:spMk id="8" creationId="{5F799152-6295-52B7-0283-2ABF9F6BF85F}"/>
          </ac:spMkLst>
        </pc:spChg>
        <pc:picChg chg="add mod">
          <ac:chgData name="Rachel Branham" userId="S::branrac@uwl.ac.uk::6262f718-06ea-403c-8899-2890341722c2" providerId="AD" clId="Web-{F2499D6E-5E66-8B92-762D-FDFC001DF952}" dt="2023-06-23T11:19:34.747" v="222" actId="1076"/>
          <ac:picMkLst>
            <pc:docMk/>
            <pc:sldMk cId="2580102973" sldId="308"/>
            <ac:picMk id="9" creationId="{B17DF2BF-518C-CF59-C4EF-A48C41D02986}"/>
          </ac:picMkLst>
        </pc:picChg>
      </pc:sldChg>
      <pc:sldChg chg="modSp new del">
        <pc:chgData name="Rachel Branham" userId="S::branrac@uwl.ac.uk::6262f718-06ea-403c-8899-2890341722c2" providerId="AD" clId="Web-{F2499D6E-5E66-8B92-762D-FDFC001DF952}" dt="2023-06-23T11:27:31.384" v="257"/>
        <pc:sldMkLst>
          <pc:docMk/>
          <pc:sldMk cId="2919290001" sldId="309"/>
        </pc:sldMkLst>
        <pc:spChg chg="mod">
          <ac:chgData name="Rachel Branham" userId="S::branrac@uwl.ac.uk::6262f718-06ea-403c-8899-2890341722c2" providerId="AD" clId="Web-{F2499D6E-5E66-8B92-762D-FDFC001DF952}" dt="2023-06-23T11:27:23.431" v="256" actId="20577"/>
          <ac:spMkLst>
            <pc:docMk/>
            <pc:sldMk cId="2919290001" sldId="309"/>
            <ac:spMk id="2" creationId="{6E6246CE-ED67-F1D6-C06B-5DBEDF99B9DC}"/>
          </ac:spMkLst>
        </pc:spChg>
      </pc:sldChg>
      <pc:sldChg chg="addSp delSp modSp new">
        <pc:chgData name="Rachel Branham" userId="S::branrac@uwl.ac.uk::6262f718-06ea-403c-8899-2890341722c2" providerId="AD" clId="Web-{F2499D6E-5E66-8B92-762D-FDFC001DF952}" dt="2023-06-23T12:45:36.197" v="392" actId="20577"/>
        <pc:sldMkLst>
          <pc:docMk/>
          <pc:sldMk cId="3564266269" sldId="309"/>
        </pc:sldMkLst>
        <pc:spChg chg="del">
          <ac:chgData name="Rachel Branham" userId="S::branrac@uwl.ac.uk::6262f718-06ea-403c-8899-2890341722c2" providerId="AD" clId="Web-{F2499D6E-5E66-8B92-762D-FDFC001DF952}" dt="2023-06-23T11:28:21.182" v="261"/>
          <ac:spMkLst>
            <pc:docMk/>
            <pc:sldMk cId="3564266269" sldId="309"/>
            <ac:spMk id="2" creationId="{0C31032E-3707-3B4F-FAED-E1E985BAF1C6}"/>
          </ac:spMkLst>
        </pc:spChg>
        <pc:spChg chg="del">
          <ac:chgData name="Rachel Branham" userId="S::branrac@uwl.ac.uk::6262f718-06ea-403c-8899-2890341722c2" providerId="AD" clId="Web-{F2499D6E-5E66-8B92-762D-FDFC001DF952}" dt="2023-06-23T11:28:23.995" v="262"/>
          <ac:spMkLst>
            <pc:docMk/>
            <pc:sldMk cId="3564266269" sldId="309"/>
            <ac:spMk id="3" creationId="{534A7BF4-A2EA-8D42-AA92-8B8C4878B3E6}"/>
          </ac:spMkLst>
        </pc:spChg>
        <pc:spChg chg="del">
          <ac:chgData name="Rachel Branham" userId="S::branrac@uwl.ac.uk::6262f718-06ea-403c-8899-2890341722c2" providerId="AD" clId="Web-{F2499D6E-5E66-8B92-762D-FDFC001DF952}" dt="2023-06-23T11:45:53.318" v="380"/>
          <ac:spMkLst>
            <pc:docMk/>
            <pc:sldMk cId="3564266269" sldId="309"/>
            <ac:spMk id="4" creationId="{5156A4C1-6E83-C282-F8E6-0EC901F95B2B}"/>
          </ac:spMkLst>
        </pc:spChg>
        <pc:spChg chg="add mod">
          <ac:chgData name="Rachel Branham" userId="S::branrac@uwl.ac.uk::6262f718-06ea-403c-8899-2890341722c2" providerId="AD" clId="Web-{F2499D6E-5E66-8B92-762D-FDFC001DF952}" dt="2023-06-23T12:45:36.197" v="392" actId="20577"/>
          <ac:spMkLst>
            <pc:docMk/>
            <pc:sldMk cId="3564266269" sldId="309"/>
            <ac:spMk id="7" creationId="{DE643D97-98F7-569A-EDBD-8390A29C7A4C}"/>
          </ac:spMkLst>
        </pc:spChg>
        <pc:spChg chg="add">
          <ac:chgData name="Rachel Branham" userId="S::branrac@uwl.ac.uk::6262f718-06ea-403c-8899-2890341722c2" providerId="AD" clId="Web-{F2499D6E-5E66-8B92-762D-FDFC001DF952}" dt="2023-06-23T11:45:58.458" v="381"/>
          <ac:spMkLst>
            <pc:docMk/>
            <pc:sldMk cId="3564266269" sldId="309"/>
            <ac:spMk id="9" creationId="{D55B97D7-66AB-647E-FEA6-999291450E7B}"/>
          </ac:spMkLst>
        </pc:spChg>
      </pc:sldChg>
      <pc:sldChg chg="new del">
        <pc:chgData name="Rachel Branham" userId="S::branrac@uwl.ac.uk::6262f718-06ea-403c-8899-2890341722c2" providerId="AD" clId="Web-{F2499D6E-5E66-8B92-762D-FDFC001DF952}" dt="2023-06-23T11:28:00.541" v="259"/>
        <pc:sldMkLst>
          <pc:docMk/>
          <pc:sldMk cId="3636124190" sldId="309"/>
        </pc:sldMkLst>
      </pc:sldChg>
    </pc:docChg>
  </pc:docChgLst>
  <pc:docChgLst>
    <pc:chgData name="Rachel Branham" userId="S::branrac@uwl.ac.uk::6262f718-06ea-403c-8899-2890341722c2" providerId="AD" clId="Web-{7648FA72-0B9A-FC97-1D44-293C07A4E6BC}"/>
    <pc:docChg chg="addSld delSld modSld sldOrd">
      <pc:chgData name="Rachel Branham" userId="S::branrac@uwl.ac.uk::6262f718-06ea-403c-8899-2890341722c2" providerId="AD" clId="Web-{7648FA72-0B9A-FC97-1D44-293C07A4E6BC}" dt="2023-06-07T15:15:26.900" v="688" actId="20577"/>
      <pc:docMkLst>
        <pc:docMk/>
      </pc:docMkLst>
      <pc:sldChg chg="del">
        <pc:chgData name="Rachel Branham" userId="S::branrac@uwl.ac.uk::6262f718-06ea-403c-8899-2890341722c2" providerId="AD" clId="Web-{7648FA72-0B9A-FC97-1D44-293C07A4E6BC}" dt="2023-06-07T13:03:01.345" v="220"/>
        <pc:sldMkLst>
          <pc:docMk/>
          <pc:sldMk cId="3932985491" sldId="264"/>
        </pc:sldMkLst>
      </pc:sldChg>
      <pc:sldChg chg="modSp">
        <pc:chgData name="Rachel Branham" userId="S::branrac@uwl.ac.uk::6262f718-06ea-403c-8899-2890341722c2" providerId="AD" clId="Web-{7648FA72-0B9A-FC97-1D44-293C07A4E6BC}" dt="2023-06-07T14:27:49.066" v="440" actId="1076"/>
        <pc:sldMkLst>
          <pc:docMk/>
          <pc:sldMk cId="57844060" sldId="278"/>
        </pc:sldMkLst>
        <pc:spChg chg="mod">
          <ac:chgData name="Rachel Branham" userId="S::branrac@uwl.ac.uk::6262f718-06ea-403c-8899-2890341722c2" providerId="AD" clId="Web-{7648FA72-0B9A-FC97-1D44-293C07A4E6BC}" dt="2023-06-07T14:27:49.066" v="440" actId="1076"/>
          <ac:spMkLst>
            <pc:docMk/>
            <pc:sldMk cId="57844060" sldId="278"/>
            <ac:spMk id="7" creationId="{B08FF3DF-4F83-8752-6A5E-E7B97CB05634}"/>
          </ac:spMkLst>
        </pc:spChg>
      </pc:sldChg>
      <pc:sldChg chg="del">
        <pc:chgData name="Rachel Branham" userId="S::branrac@uwl.ac.uk::6262f718-06ea-403c-8899-2890341722c2" providerId="AD" clId="Web-{7648FA72-0B9A-FC97-1D44-293C07A4E6BC}" dt="2023-06-07T13:46:58.387" v="319"/>
        <pc:sldMkLst>
          <pc:docMk/>
          <pc:sldMk cId="944223237" sldId="285"/>
        </pc:sldMkLst>
      </pc:sldChg>
      <pc:sldChg chg="del">
        <pc:chgData name="Rachel Branham" userId="S::branrac@uwl.ac.uk::6262f718-06ea-403c-8899-2890341722c2" providerId="AD" clId="Web-{7648FA72-0B9A-FC97-1D44-293C07A4E6BC}" dt="2023-06-07T13:47:39.217" v="328"/>
        <pc:sldMkLst>
          <pc:docMk/>
          <pc:sldMk cId="3675769319" sldId="286"/>
        </pc:sldMkLst>
      </pc:sldChg>
      <pc:sldChg chg="del">
        <pc:chgData name="Rachel Branham" userId="S::branrac@uwl.ac.uk::6262f718-06ea-403c-8899-2890341722c2" providerId="AD" clId="Web-{7648FA72-0B9A-FC97-1D44-293C07A4E6BC}" dt="2023-06-07T13:46:59.871" v="320"/>
        <pc:sldMkLst>
          <pc:docMk/>
          <pc:sldMk cId="2653185514" sldId="287"/>
        </pc:sldMkLst>
      </pc:sldChg>
      <pc:sldChg chg="modSp">
        <pc:chgData name="Rachel Branham" userId="S::branrac@uwl.ac.uk::6262f718-06ea-403c-8899-2890341722c2" providerId="AD" clId="Web-{7648FA72-0B9A-FC97-1D44-293C07A4E6BC}" dt="2023-06-07T13:50:59.730" v="385" actId="20577"/>
        <pc:sldMkLst>
          <pc:docMk/>
          <pc:sldMk cId="2657760089" sldId="290"/>
        </pc:sldMkLst>
        <pc:spChg chg="mod">
          <ac:chgData name="Rachel Branham" userId="S::branrac@uwl.ac.uk::6262f718-06ea-403c-8899-2890341722c2" providerId="AD" clId="Web-{7648FA72-0B9A-FC97-1D44-293C07A4E6BC}" dt="2023-06-07T13:50:59.730" v="385" actId="20577"/>
          <ac:spMkLst>
            <pc:docMk/>
            <pc:sldMk cId="2657760089" sldId="290"/>
            <ac:spMk id="3" creationId="{D692BD9F-1870-8FEC-2342-662C7328F27A}"/>
          </ac:spMkLst>
        </pc:spChg>
      </pc:sldChg>
      <pc:sldChg chg="modSp">
        <pc:chgData name="Rachel Branham" userId="S::branrac@uwl.ac.uk::6262f718-06ea-403c-8899-2890341722c2" providerId="AD" clId="Web-{7648FA72-0B9A-FC97-1D44-293C07A4E6BC}" dt="2023-06-07T13:51:37.967" v="403" actId="20577"/>
        <pc:sldMkLst>
          <pc:docMk/>
          <pc:sldMk cId="3681525093" sldId="292"/>
        </pc:sldMkLst>
        <pc:spChg chg="mod">
          <ac:chgData name="Rachel Branham" userId="S::branrac@uwl.ac.uk::6262f718-06ea-403c-8899-2890341722c2" providerId="AD" clId="Web-{7648FA72-0B9A-FC97-1D44-293C07A4E6BC}" dt="2023-06-07T13:51:37.967" v="403" actId="20577"/>
          <ac:spMkLst>
            <pc:docMk/>
            <pc:sldMk cId="3681525093" sldId="292"/>
            <ac:spMk id="3" creationId="{D692BD9F-1870-8FEC-2342-662C7328F27A}"/>
          </ac:spMkLst>
        </pc:spChg>
      </pc:sldChg>
      <pc:sldChg chg="ord">
        <pc:chgData name="Rachel Branham" userId="S::branrac@uwl.ac.uk::6262f718-06ea-403c-8899-2890341722c2" providerId="AD" clId="Web-{7648FA72-0B9A-FC97-1D44-293C07A4E6BC}" dt="2023-06-07T13:46:54.996" v="318"/>
        <pc:sldMkLst>
          <pc:docMk/>
          <pc:sldMk cId="3736183289" sldId="293"/>
        </pc:sldMkLst>
      </pc:sldChg>
      <pc:sldChg chg="delSp modSp">
        <pc:chgData name="Rachel Branham" userId="S::branrac@uwl.ac.uk::6262f718-06ea-403c-8899-2890341722c2" providerId="AD" clId="Web-{7648FA72-0B9A-FC97-1D44-293C07A4E6BC}" dt="2023-06-07T13:34:22.620" v="316" actId="20577"/>
        <pc:sldMkLst>
          <pc:docMk/>
          <pc:sldMk cId="3241756901" sldId="296"/>
        </pc:sldMkLst>
        <pc:spChg chg="del">
          <ac:chgData name="Rachel Branham" userId="S::branrac@uwl.ac.uk::6262f718-06ea-403c-8899-2890341722c2" providerId="AD" clId="Web-{7648FA72-0B9A-FC97-1D44-293C07A4E6BC}" dt="2023-06-07T12:34:35.687" v="126"/>
          <ac:spMkLst>
            <pc:docMk/>
            <pc:sldMk cId="3241756901" sldId="296"/>
            <ac:spMk id="6" creationId="{F7EE8B0F-EA03-80E2-E572-D49A0A89A4ED}"/>
          </ac:spMkLst>
        </pc:spChg>
        <pc:spChg chg="mod">
          <ac:chgData name="Rachel Branham" userId="S::branrac@uwl.ac.uk::6262f718-06ea-403c-8899-2890341722c2" providerId="AD" clId="Web-{7648FA72-0B9A-FC97-1D44-293C07A4E6BC}" dt="2023-06-07T13:34:22.620" v="316" actId="20577"/>
          <ac:spMkLst>
            <pc:docMk/>
            <pc:sldMk cId="3241756901" sldId="296"/>
            <ac:spMk id="11" creationId="{A02CB107-F832-9323-4312-225905938E05}"/>
          </ac:spMkLst>
        </pc:spChg>
      </pc:sldChg>
      <pc:sldChg chg="modSp">
        <pc:chgData name="Rachel Branham" userId="S::branrac@uwl.ac.uk::6262f718-06ea-403c-8899-2890341722c2" providerId="AD" clId="Web-{7648FA72-0B9A-FC97-1D44-293C07A4E6BC}" dt="2023-06-07T13:52:46.096" v="420" actId="20577"/>
        <pc:sldMkLst>
          <pc:docMk/>
          <pc:sldMk cId="2561030279" sldId="299"/>
        </pc:sldMkLst>
        <pc:spChg chg="mod">
          <ac:chgData name="Rachel Branham" userId="S::branrac@uwl.ac.uk::6262f718-06ea-403c-8899-2890341722c2" providerId="AD" clId="Web-{7648FA72-0B9A-FC97-1D44-293C07A4E6BC}" dt="2023-06-07T13:52:46.096" v="420" actId="20577"/>
          <ac:spMkLst>
            <pc:docMk/>
            <pc:sldMk cId="2561030279" sldId="299"/>
            <ac:spMk id="2" creationId="{A3352B1F-611B-4464-0BE2-C92B421A955A}"/>
          </ac:spMkLst>
        </pc:spChg>
        <pc:spChg chg="mod">
          <ac:chgData name="Rachel Branham" userId="S::branrac@uwl.ac.uk::6262f718-06ea-403c-8899-2890341722c2" providerId="AD" clId="Web-{7648FA72-0B9A-FC97-1D44-293C07A4E6BC}" dt="2023-06-07T13:52:29.720" v="419" actId="20577"/>
          <ac:spMkLst>
            <pc:docMk/>
            <pc:sldMk cId="2561030279" sldId="299"/>
            <ac:spMk id="3" creationId="{96687E47-504D-B2E0-1246-A2C54A8534EB}"/>
          </ac:spMkLst>
        </pc:spChg>
      </pc:sldChg>
      <pc:sldChg chg="ord">
        <pc:chgData name="Rachel Branham" userId="S::branrac@uwl.ac.uk::6262f718-06ea-403c-8899-2890341722c2" providerId="AD" clId="Web-{7648FA72-0B9A-FC97-1D44-293C07A4E6BC}" dt="2023-06-07T13:46:46.183" v="317"/>
        <pc:sldMkLst>
          <pc:docMk/>
          <pc:sldMk cId="823945437" sldId="300"/>
        </pc:sldMkLst>
      </pc:sldChg>
      <pc:sldChg chg="addSp delSp modSp new ord">
        <pc:chgData name="Rachel Branham" userId="S::branrac@uwl.ac.uk::6262f718-06ea-403c-8899-2890341722c2" providerId="AD" clId="Web-{7648FA72-0B9A-FC97-1D44-293C07A4E6BC}" dt="2023-06-07T13:47:58.265" v="329"/>
        <pc:sldMkLst>
          <pc:docMk/>
          <pc:sldMk cId="2443055034" sldId="301"/>
        </pc:sldMkLst>
        <pc:spChg chg="del mod">
          <ac:chgData name="Rachel Branham" userId="S::branrac@uwl.ac.uk::6262f718-06ea-403c-8899-2890341722c2" providerId="AD" clId="Web-{7648FA72-0B9A-FC97-1D44-293C07A4E6BC}" dt="2023-06-07T12:25:34.877" v="9"/>
          <ac:spMkLst>
            <pc:docMk/>
            <pc:sldMk cId="2443055034" sldId="301"/>
            <ac:spMk id="2" creationId="{EEDA4023-8D19-0C67-8FBB-051EC017356C}"/>
          </ac:spMkLst>
        </pc:spChg>
        <pc:spChg chg="mod">
          <ac:chgData name="Rachel Branham" userId="S::branrac@uwl.ac.uk::6262f718-06ea-403c-8899-2890341722c2" providerId="AD" clId="Web-{7648FA72-0B9A-FC97-1D44-293C07A4E6BC}" dt="2023-06-07T13:02:53.626" v="219" actId="20577"/>
          <ac:spMkLst>
            <pc:docMk/>
            <pc:sldMk cId="2443055034" sldId="301"/>
            <ac:spMk id="3" creationId="{1EFA46AB-09D1-1B61-D97F-F46BE26C7A27}"/>
          </ac:spMkLst>
        </pc:spChg>
        <pc:spChg chg="del">
          <ac:chgData name="Rachel Branham" userId="S::branrac@uwl.ac.uk::6262f718-06ea-403c-8899-2890341722c2" providerId="AD" clId="Web-{7648FA72-0B9A-FC97-1D44-293C07A4E6BC}" dt="2023-06-07T12:31:26.276" v="72"/>
          <ac:spMkLst>
            <pc:docMk/>
            <pc:sldMk cId="2443055034" sldId="301"/>
            <ac:spMk id="4" creationId="{BE17611F-434C-FE3C-3A97-5B16DEBB69B2}"/>
          </ac:spMkLst>
        </pc:spChg>
        <pc:spChg chg="add del mod">
          <ac:chgData name="Rachel Branham" userId="S::branrac@uwl.ac.uk::6262f718-06ea-403c-8899-2890341722c2" providerId="AD" clId="Web-{7648FA72-0B9A-FC97-1D44-293C07A4E6BC}" dt="2023-06-07T12:25:40.190" v="10"/>
          <ac:spMkLst>
            <pc:docMk/>
            <pc:sldMk cId="2443055034" sldId="301"/>
            <ac:spMk id="7" creationId="{0B83E753-55C5-3CA6-4800-DB23ECD8CF8A}"/>
          </ac:spMkLst>
        </pc:spChg>
        <pc:spChg chg="add del">
          <ac:chgData name="Rachel Branham" userId="S::branrac@uwl.ac.uk::6262f718-06ea-403c-8899-2890341722c2" providerId="AD" clId="Web-{7648FA72-0B9A-FC97-1D44-293C07A4E6BC}" dt="2023-06-07T12:31:22.886" v="71"/>
          <ac:spMkLst>
            <pc:docMk/>
            <pc:sldMk cId="2443055034" sldId="301"/>
            <ac:spMk id="10" creationId="{223F5877-E2A5-8211-5F65-D0225FE4B255}"/>
          </ac:spMkLst>
        </pc:spChg>
        <pc:spChg chg="add">
          <ac:chgData name="Rachel Branham" userId="S::branrac@uwl.ac.uk::6262f718-06ea-403c-8899-2890341722c2" providerId="AD" clId="Web-{7648FA72-0B9A-FC97-1D44-293C07A4E6BC}" dt="2023-06-07T12:31:27.308" v="73"/>
          <ac:spMkLst>
            <pc:docMk/>
            <pc:sldMk cId="2443055034" sldId="301"/>
            <ac:spMk id="12" creationId="{26F23826-3886-8631-3F5F-872C30AC56B9}"/>
          </ac:spMkLst>
        </pc:spChg>
        <pc:spChg chg="add mod">
          <ac:chgData name="Rachel Branham" userId="S::branrac@uwl.ac.uk::6262f718-06ea-403c-8899-2890341722c2" providerId="AD" clId="Web-{7648FA72-0B9A-FC97-1D44-293C07A4E6BC}" dt="2023-06-07T12:32:38.325" v="101" actId="1076"/>
          <ac:spMkLst>
            <pc:docMk/>
            <pc:sldMk cId="2443055034" sldId="301"/>
            <ac:spMk id="14" creationId="{9D1F0098-30F9-9676-91B9-E0EB32FCCE36}"/>
          </ac:spMkLst>
        </pc:spChg>
        <pc:picChg chg="add mod ord">
          <ac:chgData name="Rachel Branham" userId="S::branrac@uwl.ac.uk::6262f718-06ea-403c-8899-2890341722c2" providerId="AD" clId="Web-{7648FA72-0B9A-FC97-1D44-293C07A4E6BC}" dt="2023-06-07T13:02:24.328" v="214" actId="14100"/>
          <ac:picMkLst>
            <pc:docMk/>
            <pc:sldMk cId="2443055034" sldId="301"/>
            <ac:picMk id="8" creationId="{EE76E020-C990-D6B5-3548-D8144B9B63E5}"/>
          </ac:picMkLst>
        </pc:picChg>
      </pc:sldChg>
      <pc:sldChg chg="modSp add replId">
        <pc:chgData name="Rachel Branham" userId="S::branrac@uwl.ac.uk::6262f718-06ea-403c-8899-2890341722c2" providerId="AD" clId="Web-{7648FA72-0B9A-FC97-1D44-293C07A4E6BC}" dt="2023-06-07T13:52:58.112" v="422" actId="20577"/>
        <pc:sldMkLst>
          <pc:docMk/>
          <pc:sldMk cId="47268358" sldId="302"/>
        </pc:sldMkLst>
        <pc:spChg chg="mod">
          <ac:chgData name="Rachel Branham" userId="S::branrac@uwl.ac.uk::6262f718-06ea-403c-8899-2890341722c2" providerId="AD" clId="Web-{7648FA72-0B9A-FC97-1D44-293C07A4E6BC}" dt="2023-06-07T13:52:58.112" v="422" actId="20577"/>
          <ac:spMkLst>
            <pc:docMk/>
            <pc:sldMk cId="47268358" sldId="302"/>
            <ac:spMk id="2" creationId="{A3352B1F-611B-4464-0BE2-C92B421A955A}"/>
          </ac:spMkLst>
        </pc:spChg>
        <pc:spChg chg="mod">
          <ac:chgData name="Rachel Branham" userId="S::branrac@uwl.ac.uk::6262f718-06ea-403c-8899-2890341722c2" providerId="AD" clId="Web-{7648FA72-0B9A-FC97-1D44-293C07A4E6BC}" dt="2023-06-07T13:52:18.938" v="413" actId="20577"/>
          <ac:spMkLst>
            <pc:docMk/>
            <pc:sldMk cId="47268358" sldId="302"/>
            <ac:spMk id="3" creationId="{96687E47-504D-B2E0-1246-A2C54A8534EB}"/>
          </ac:spMkLst>
        </pc:spChg>
      </pc:sldChg>
      <pc:sldChg chg="modSp add replId">
        <pc:chgData name="Rachel Branham" userId="S::branrac@uwl.ac.uk::6262f718-06ea-403c-8899-2890341722c2" providerId="AD" clId="Web-{7648FA72-0B9A-FC97-1D44-293C07A4E6BC}" dt="2023-06-07T13:53:02.675" v="423" actId="20577"/>
        <pc:sldMkLst>
          <pc:docMk/>
          <pc:sldMk cId="2405542972" sldId="303"/>
        </pc:sldMkLst>
        <pc:spChg chg="mod">
          <ac:chgData name="Rachel Branham" userId="S::branrac@uwl.ac.uk::6262f718-06ea-403c-8899-2890341722c2" providerId="AD" clId="Web-{7648FA72-0B9A-FC97-1D44-293C07A4E6BC}" dt="2023-06-07T13:53:02.675" v="423" actId="20577"/>
          <ac:spMkLst>
            <pc:docMk/>
            <pc:sldMk cId="2405542972" sldId="303"/>
            <ac:spMk id="2" creationId="{A3352B1F-611B-4464-0BE2-C92B421A955A}"/>
          </ac:spMkLst>
        </pc:spChg>
        <pc:spChg chg="mod">
          <ac:chgData name="Rachel Branham" userId="S::branrac@uwl.ac.uk::6262f718-06ea-403c-8899-2890341722c2" providerId="AD" clId="Web-{7648FA72-0B9A-FC97-1D44-293C07A4E6BC}" dt="2023-06-07T13:52:13.266" v="410" actId="20577"/>
          <ac:spMkLst>
            <pc:docMk/>
            <pc:sldMk cId="2405542972" sldId="303"/>
            <ac:spMk id="3" creationId="{96687E47-504D-B2E0-1246-A2C54A8534EB}"/>
          </ac:spMkLst>
        </pc:spChg>
      </pc:sldChg>
      <pc:sldChg chg="modSp add replId">
        <pc:chgData name="Rachel Branham" userId="S::branrac@uwl.ac.uk::6262f718-06ea-403c-8899-2890341722c2" providerId="AD" clId="Web-{7648FA72-0B9A-FC97-1D44-293C07A4E6BC}" dt="2023-06-07T13:53:07.816" v="424" actId="20577"/>
        <pc:sldMkLst>
          <pc:docMk/>
          <pc:sldMk cId="4264236613" sldId="304"/>
        </pc:sldMkLst>
        <pc:spChg chg="mod">
          <ac:chgData name="Rachel Branham" userId="S::branrac@uwl.ac.uk::6262f718-06ea-403c-8899-2890341722c2" providerId="AD" clId="Web-{7648FA72-0B9A-FC97-1D44-293C07A4E6BC}" dt="2023-06-07T13:53:07.816" v="424" actId="20577"/>
          <ac:spMkLst>
            <pc:docMk/>
            <pc:sldMk cId="4264236613" sldId="304"/>
            <ac:spMk id="2" creationId="{A3352B1F-611B-4464-0BE2-C92B421A955A}"/>
          </ac:spMkLst>
        </pc:spChg>
      </pc:sldChg>
      <pc:sldChg chg="modSp add replId">
        <pc:chgData name="Rachel Branham" userId="S::branrac@uwl.ac.uk::6262f718-06ea-403c-8899-2890341722c2" providerId="AD" clId="Web-{7648FA72-0B9A-FC97-1D44-293C07A4E6BC}" dt="2023-06-07T13:52:51.065" v="421" actId="20577"/>
        <pc:sldMkLst>
          <pc:docMk/>
          <pc:sldMk cId="1951209572" sldId="305"/>
        </pc:sldMkLst>
        <pc:spChg chg="mod">
          <ac:chgData name="Rachel Branham" userId="S::branrac@uwl.ac.uk::6262f718-06ea-403c-8899-2890341722c2" providerId="AD" clId="Web-{7648FA72-0B9A-FC97-1D44-293C07A4E6BC}" dt="2023-06-07T13:52:51.065" v="421" actId="20577"/>
          <ac:spMkLst>
            <pc:docMk/>
            <pc:sldMk cId="1951209572" sldId="305"/>
            <ac:spMk id="2" creationId="{A3352B1F-611B-4464-0BE2-C92B421A955A}"/>
          </ac:spMkLst>
        </pc:spChg>
      </pc:sldChg>
      <pc:sldChg chg="addSp delSp modSp new">
        <pc:chgData name="Rachel Branham" userId="S::branrac@uwl.ac.uk::6262f718-06ea-403c-8899-2890341722c2" providerId="AD" clId="Web-{7648FA72-0B9A-FC97-1D44-293C07A4E6BC}" dt="2023-06-07T15:15:26.900" v="688" actId="20577"/>
        <pc:sldMkLst>
          <pc:docMk/>
          <pc:sldMk cId="967997564" sldId="306"/>
        </pc:sldMkLst>
        <pc:spChg chg="del">
          <ac:chgData name="Rachel Branham" userId="S::branrac@uwl.ac.uk::6262f718-06ea-403c-8899-2890341722c2" providerId="AD" clId="Web-{7648FA72-0B9A-FC97-1D44-293C07A4E6BC}" dt="2023-06-07T14:34:14.889" v="442"/>
          <ac:spMkLst>
            <pc:docMk/>
            <pc:sldMk cId="967997564" sldId="306"/>
            <ac:spMk id="2" creationId="{D7A76B4B-397D-6341-C667-508C9E8AB7E9}"/>
          </ac:spMkLst>
        </pc:spChg>
        <pc:spChg chg="del">
          <ac:chgData name="Rachel Branham" userId="S::branrac@uwl.ac.uk::6262f718-06ea-403c-8899-2890341722c2" providerId="AD" clId="Web-{7648FA72-0B9A-FC97-1D44-293C07A4E6BC}" dt="2023-06-07T14:34:18.795" v="443"/>
          <ac:spMkLst>
            <pc:docMk/>
            <pc:sldMk cId="967997564" sldId="306"/>
            <ac:spMk id="5" creationId="{7EDD03D6-A354-391E-C85C-692A64FF814E}"/>
          </ac:spMkLst>
        </pc:spChg>
        <pc:spChg chg="add mod">
          <ac:chgData name="Rachel Branham" userId="S::branrac@uwl.ac.uk::6262f718-06ea-403c-8899-2890341722c2" providerId="AD" clId="Web-{7648FA72-0B9A-FC97-1D44-293C07A4E6BC}" dt="2023-06-07T15:15:26.900" v="688" actId="20577"/>
          <ac:spMkLst>
            <pc:docMk/>
            <pc:sldMk cId="967997564" sldId="306"/>
            <ac:spMk id="6" creationId="{20631E6B-7620-41B0-4D01-CD3FCE6F7BF4}"/>
          </ac:spMkLst>
        </pc:spChg>
      </pc:sldChg>
    </pc:docChg>
  </pc:docChgLst>
  <pc:docChgLst>
    <pc:chgData name="Rachel Branham" userId="S::branrac@uwl.ac.uk::6262f718-06ea-403c-8899-2890341722c2" providerId="AD" clId="Web-{5C8C2AD4-112A-62B5-0192-DB2E995CA043}"/>
    <pc:docChg chg="addSld delSld modSld sldOrd addMainMaster modMainMaster">
      <pc:chgData name="Rachel Branham" userId="S::branrac@uwl.ac.uk::6262f718-06ea-403c-8899-2890341722c2" providerId="AD" clId="Web-{5C8C2AD4-112A-62B5-0192-DB2E995CA043}" dt="2023-06-06T15:21:09.617" v="3320" actId="20577"/>
      <pc:docMkLst>
        <pc:docMk/>
      </pc:docMkLst>
      <pc:sldChg chg="del">
        <pc:chgData name="Rachel Branham" userId="S::branrac@uwl.ac.uk::6262f718-06ea-403c-8899-2890341722c2" providerId="AD" clId="Web-{5C8C2AD4-112A-62B5-0192-DB2E995CA043}" dt="2023-06-06T08:42:32.791" v="21"/>
        <pc:sldMkLst>
          <pc:docMk/>
          <pc:sldMk cId="109857222" sldId="256"/>
        </pc:sldMkLst>
      </pc:sldChg>
      <pc:sldChg chg="addSp modSp add del">
        <pc:chgData name="Rachel Branham" userId="S::branrac@uwl.ac.uk::6262f718-06ea-403c-8899-2890341722c2" providerId="AD" clId="Web-{5C8C2AD4-112A-62B5-0192-DB2E995CA043}" dt="2023-06-06T14:27:49.003" v="3072"/>
        <pc:sldMkLst>
          <pc:docMk/>
          <pc:sldMk cId="692170244" sldId="257"/>
        </pc:sldMkLst>
        <pc:spChg chg="mod">
          <ac:chgData name="Rachel Branham" userId="S::branrac@uwl.ac.uk::6262f718-06ea-403c-8899-2890341722c2" providerId="AD" clId="Web-{5C8C2AD4-112A-62B5-0192-DB2E995CA043}" dt="2023-06-06T09:27:25.106" v="207" actId="1076"/>
          <ac:spMkLst>
            <pc:docMk/>
            <pc:sldMk cId="692170244" sldId="257"/>
            <ac:spMk id="2" creationId="{4518FC28-E0BD-4387-B8BE-9965D1A57FF1}"/>
          </ac:spMkLst>
        </pc:spChg>
        <pc:spChg chg="mod">
          <ac:chgData name="Rachel Branham" userId="S::branrac@uwl.ac.uk::6262f718-06ea-403c-8899-2890341722c2" providerId="AD" clId="Web-{5C8C2AD4-112A-62B5-0192-DB2E995CA043}" dt="2023-06-06T14:26:55.687" v="3061" actId="20577"/>
          <ac:spMkLst>
            <pc:docMk/>
            <pc:sldMk cId="692170244" sldId="257"/>
            <ac:spMk id="3" creationId="{FED19BCA-B61F-4EA6-A1FB-CCA3BD8506FB}"/>
          </ac:spMkLst>
        </pc:spChg>
        <pc:spChg chg="add">
          <ac:chgData name="Rachel Branham" userId="S::branrac@uwl.ac.uk::6262f718-06ea-403c-8899-2890341722c2" providerId="AD" clId="Web-{5C8C2AD4-112A-62B5-0192-DB2E995CA043}" dt="2023-06-06T14:27:07.735" v="3062"/>
          <ac:spMkLst>
            <pc:docMk/>
            <pc:sldMk cId="692170244" sldId="257"/>
            <ac:spMk id="5" creationId="{CCA09ACD-9AD5-6CD7-0F72-4FA84A5D67A8}"/>
          </ac:spMkLst>
        </pc:spChg>
      </pc:sldChg>
      <pc:sldChg chg="add del">
        <pc:chgData name="Rachel Branham" userId="S::branrac@uwl.ac.uk::6262f718-06ea-403c-8899-2890341722c2" providerId="AD" clId="Web-{5C8C2AD4-112A-62B5-0192-DB2E995CA043}" dt="2023-06-06T14:24:44.991" v="3041"/>
        <pc:sldMkLst>
          <pc:docMk/>
          <pc:sldMk cId="3341215182" sldId="258"/>
        </pc:sldMkLst>
      </pc:sldChg>
      <pc:sldChg chg="modSp add">
        <pc:chgData name="Rachel Branham" userId="S::branrac@uwl.ac.uk::6262f718-06ea-403c-8899-2890341722c2" providerId="AD" clId="Web-{5C8C2AD4-112A-62B5-0192-DB2E995CA043}" dt="2023-06-06T13:36:59.470" v="2717" actId="20577"/>
        <pc:sldMkLst>
          <pc:docMk/>
          <pc:sldMk cId="3088580780" sldId="259"/>
        </pc:sldMkLst>
        <pc:spChg chg="mod">
          <ac:chgData name="Rachel Branham" userId="S::branrac@uwl.ac.uk::6262f718-06ea-403c-8899-2890341722c2" providerId="AD" clId="Web-{5C8C2AD4-112A-62B5-0192-DB2E995CA043}" dt="2023-06-06T13:36:59.470" v="2717" actId="20577"/>
          <ac:spMkLst>
            <pc:docMk/>
            <pc:sldMk cId="3088580780" sldId="259"/>
            <ac:spMk id="3" creationId="{A45AD8B9-3719-4696-A80F-16A618C5D134}"/>
          </ac:spMkLst>
        </pc:spChg>
      </pc:sldChg>
      <pc:sldChg chg="add del">
        <pc:chgData name="Rachel Branham" userId="S::branrac@uwl.ac.uk::6262f718-06ea-403c-8899-2890341722c2" providerId="AD" clId="Web-{5C8C2AD4-112A-62B5-0192-DB2E995CA043}" dt="2023-06-06T13:36:34.954" v="2708"/>
        <pc:sldMkLst>
          <pc:docMk/>
          <pc:sldMk cId="962070407" sldId="260"/>
        </pc:sldMkLst>
      </pc:sldChg>
      <pc:sldChg chg="add del">
        <pc:chgData name="Rachel Branham" userId="S::branrac@uwl.ac.uk::6262f718-06ea-403c-8899-2890341722c2" providerId="AD" clId="Web-{5C8C2AD4-112A-62B5-0192-DB2E995CA043}" dt="2023-06-06T13:36:31.376" v="2707"/>
        <pc:sldMkLst>
          <pc:docMk/>
          <pc:sldMk cId="3865349925" sldId="261"/>
        </pc:sldMkLst>
      </pc:sldChg>
      <pc:sldChg chg="add">
        <pc:chgData name="Rachel Branham" userId="S::branrac@uwl.ac.uk::6262f718-06ea-403c-8899-2890341722c2" providerId="AD" clId="Web-{5C8C2AD4-112A-62B5-0192-DB2E995CA043}" dt="2023-06-06T08:42:21.463" v="5"/>
        <pc:sldMkLst>
          <pc:docMk/>
          <pc:sldMk cId="134713028" sldId="262"/>
        </pc:sldMkLst>
      </pc:sldChg>
      <pc:sldChg chg="modSp add">
        <pc:chgData name="Rachel Branham" userId="S::branrac@uwl.ac.uk::6262f718-06ea-403c-8899-2890341722c2" providerId="AD" clId="Web-{5C8C2AD4-112A-62B5-0192-DB2E995CA043}" dt="2023-06-06T10:42:26.404" v="1278" actId="1076"/>
        <pc:sldMkLst>
          <pc:docMk/>
          <pc:sldMk cId="2338825810" sldId="263"/>
        </pc:sldMkLst>
        <pc:spChg chg="mod">
          <ac:chgData name="Rachel Branham" userId="S::branrac@uwl.ac.uk::6262f718-06ea-403c-8899-2890341722c2" providerId="AD" clId="Web-{5C8C2AD4-112A-62B5-0192-DB2E995CA043}" dt="2023-06-06T09:41:40.887" v="449" actId="20577"/>
          <ac:spMkLst>
            <pc:docMk/>
            <pc:sldMk cId="2338825810" sldId="263"/>
            <ac:spMk id="2" creationId="{4F6A2D15-4D68-4BF7-9421-032AE6C8852C}"/>
          </ac:spMkLst>
        </pc:spChg>
        <pc:spChg chg="mod">
          <ac:chgData name="Rachel Branham" userId="S::branrac@uwl.ac.uk::6262f718-06ea-403c-8899-2890341722c2" providerId="AD" clId="Web-{5C8C2AD4-112A-62B5-0192-DB2E995CA043}" dt="2023-06-06T10:42:26.404" v="1278" actId="1076"/>
          <ac:spMkLst>
            <pc:docMk/>
            <pc:sldMk cId="2338825810" sldId="263"/>
            <ac:spMk id="3" creationId="{3D748863-2CE0-E52A-6149-525050B40280}"/>
          </ac:spMkLst>
        </pc:spChg>
      </pc:sldChg>
      <pc:sldChg chg="add">
        <pc:chgData name="Rachel Branham" userId="S::branrac@uwl.ac.uk::6262f718-06ea-403c-8899-2890341722c2" providerId="AD" clId="Web-{5C8C2AD4-112A-62B5-0192-DB2E995CA043}" dt="2023-06-06T08:42:21.603" v="7"/>
        <pc:sldMkLst>
          <pc:docMk/>
          <pc:sldMk cId="3932985491" sldId="264"/>
        </pc:sldMkLst>
      </pc:sldChg>
      <pc:sldChg chg="add del">
        <pc:chgData name="Rachel Branham" userId="S::branrac@uwl.ac.uk::6262f718-06ea-403c-8899-2890341722c2" providerId="AD" clId="Web-{5C8C2AD4-112A-62B5-0192-DB2E995CA043}" dt="2023-06-06T08:49:05.564" v="100"/>
        <pc:sldMkLst>
          <pc:docMk/>
          <pc:sldMk cId="1409272876" sldId="265"/>
        </pc:sldMkLst>
      </pc:sldChg>
      <pc:sldChg chg="add del">
        <pc:chgData name="Rachel Branham" userId="S::branrac@uwl.ac.uk::6262f718-06ea-403c-8899-2890341722c2" providerId="AD" clId="Web-{5C8C2AD4-112A-62B5-0192-DB2E995CA043}" dt="2023-06-06T08:49:01.142" v="99"/>
        <pc:sldMkLst>
          <pc:docMk/>
          <pc:sldMk cId="3209765928" sldId="266"/>
        </pc:sldMkLst>
      </pc:sldChg>
      <pc:sldChg chg="add del">
        <pc:chgData name="Rachel Branham" userId="S::branrac@uwl.ac.uk::6262f718-06ea-403c-8899-2890341722c2" providerId="AD" clId="Web-{5C8C2AD4-112A-62B5-0192-DB2E995CA043}" dt="2023-06-06T13:11:04.741" v="2388"/>
        <pc:sldMkLst>
          <pc:docMk/>
          <pc:sldMk cId="2862586394" sldId="267"/>
        </pc:sldMkLst>
      </pc:sldChg>
      <pc:sldChg chg="add">
        <pc:chgData name="Rachel Branham" userId="S::branrac@uwl.ac.uk::6262f718-06ea-403c-8899-2890341722c2" providerId="AD" clId="Web-{5C8C2AD4-112A-62B5-0192-DB2E995CA043}" dt="2023-06-06T08:42:21.885" v="11"/>
        <pc:sldMkLst>
          <pc:docMk/>
          <pc:sldMk cId="1325297876" sldId="268"/>
        </pc:sldMkLst>
      </pc:sldChg>
      <pc:sldChg chg="add">
        <pc:chgData name="Rachel Branham" userId="S::branrac@uwl.ac.uk::6262f718-06ea-403c-8899-2890341722c2" providerId="AD" clId="Web-{5C8C2AD4-112A-62B5-0192-DB2E995CA043}" dt="2023-06-06T08:42:21.947" v="12"/>
        <pc:sldMkLst>
          <pc:docMk/>
          <pc:sldMk cId="3057970446" sldId="269"/>
        </pc:sldMkLst>
      </pc:sldChg>
      <pc:sldChg chg="add">
        <pc:chgData name="Rachel Branham" userId="S::branrac@uwl.ac.uk::6262f718-06ea-403c-8899-2890341722c2" providerId="AD" clId="Web-{5C8C2AD4-112A-62B5-0192-DB2E995CA043}" dt="2023-06-06T08:42:22.057" v="13"/>
        <pc:sldMkLst>
          <pc:docMk/>
          <pc:sldMk cId="1318761775" sldId="270"/>
        </pc:sldMkLst>
      </pc:sldChg>
      <pc:sldChg chg="add">
        <pc:chgData name="Rachel Branham" userId="S::branrac@uwl.ac.uk::6262f718-06ea-403c-8899-2890341722c2" providerId="AD" clId="Web-{5C8C2AD4-112A-62B5-0192-DB2E995CA043}" dt="2023-06-06T08:42:22.103" v="14"/>
        <pc:sldMkLst>
          <pc:docMk/>
          <pc:sldMk cId="2032595930" sldId="271"/>
        </pc:sldMkLst>
      </pc:sldChg>
      <pc:sldChg chg="add">
        <pc:chgData name="Rachel Branham" userId="S::branrac@uwl.ac.uk::6262f718-06ea-403c-8899-2890341722c2" providerId="AD" clId="Web-{5C8C2AD4-112A-62B5-0192-DB2E995CA043}" dt="2023-06-06T08:42:22.166" v="15"/>
        <pc:sldMkLst>
          <pc:docMk/>
          <pc:sldMk cId="4134914484" sldId="272"/>
        </pc:sldMkLst>
      </pc:sldChg>
      <pc:sldChg chg="add">
        <pc:chgData name="Rachel Branham" userId="S::branrac@uwl.ac.uk::6262f718-06ea-403c-8899-2890341722c2" providerId="AD" clId="Web-{5C8C2AD4-112A-62B5-0192-DB2E995CA043}" dt="2023-06-06T08:42:22.307" v="16"/>
        <pc:sldMkLst>
          <pc:docMk/>
          <pc:sldMk cId="1390305571" sldId="273"/>
        </pc:sldMkLst>
      </pc:sldChg>
      <pc:sldChg chg="add">
        <pc:chgData name="Rachel Branham" userId="S::branrac@uwl.ac.uk::6262f718-06ea-403c-8899-2890341722c2" providerId="AD" clId="Web-{5C8C2AD4-112A-62B5-0192-DB2E995CA043}" dt="2023-06-06T08:42:22.369" v="17"/>
        <pc:sldMkLst>
          <pc:docMk/>
          <pc:sldMk cId="1305246744" sldId="274"/>
        </pc:sldMkLst>
      </pc:sldChg>
      <pc:sldChg chg="add">
        <pc:chgData name="Rachel Branham" userId="S::branrac@uwl.ac.uk::6262f718-06ea-403c-8899-2890341722c2" providerId="AD" clId="Web-{5C8C2AD4-112A-62B5-0192-DB2E995CA043}" dt="2023-06-06T08:42:22.447" v="18"/>
        <pc:sldMkLst>
          <pc:docMk/>
          <pc:sldMk cId="4141259332" sldId="275"/>
        </pc:sldMkLst>
      </pc:sldChg>
      <pc:sldChg chg="add">
        <pc:chgData name="Rachel Branham" userId="S::branrac@uwl.ac.uk::6262f718-06ea-403c-8899-2890341722c2" providerId="AD" clId="Web-{5C8C2AD4-112A-62B5-0192-DB2E995CA043}" dt="2023-06-06T08:42:22.510" v="19"/>
        <pc:sldMkLst>
          <pc:docMk/>
          <pc:sldMk cId="3286561673" sldId="276"/>
        </pc:sldMkLst>
      </pc:sldChg>
      <pc:sldChg chg="add">
        <pc:chgData name="Rachel Branham" userId="S::branrac@uwl.ac.uk::6262f718-06ea-403c-8899-2890341722c2" providerId="AD" clId="Web-{5C8C2AD4-112A-62B5-0192-DB2E995CA043}" dt="2023-06-06T08:42:22.572" v="20"/>
        <pc:sldMkLst>
          <pc:docMk/>
          <pc:sldMk cId="348246751" sldId="277"/>
        </pc:sldMkLst>
      </pc:sldChg>
      <pc:sldChg chg="modSp add replId">
        <pc:chgData name="Rachel Branham" userId="S::branrac@uwl.ac.uk::6262f718-06ea-403c-8899-2890341722c2" providerId="AD" clId="Web-{5C8C2AD4-112A-62B5-0192-DB2E995CA043}" dt="2023-06-06T08:48:59.720" v="98" actId="20577"/>
        <pc:sldMkLst>
          <pc:docMk/>
          <pc:sldMk cId="57844060" sldId="278"/>
        </pc:sldMkLst>
        <pc:spChg chg="mod">
          <ac:chgData name="Rachel Branham" userId="S::branrac@uwl.ac.uk::6262f718-06ea-403c-8899-2890341722c2" providerId="AD" clId="Web-{5C8C2AD4-112A-62B5-0192-DB2E995CA043}" dt="2023-06-06T08:44:04.808" v="70" actId="20577"/>
          <ac:spMkLst>
            <pc:docMk/>
            <pc:sldMk cId="57844060" sldId="278"/>
            <ac:spMk id="2" creationId="{64841A16-E91A-1C4E-5E1F-C08520387B0F}"/>
          </ac:spMkLst>
        </pc:spChg>
        <pc:spChg chg="mod">
          <ac:chgData name="Rachel Branham" userId="S::branrac@uwl.ac.uk::6262f718-06ea-403c-8899-2890341722c2" providerId="AD" clId="Web-{5C8C2AD4-112A-62B5-0192-DB2E995CA043}" dt="2023-06-06T08:48:59.720" v="98" actId="20577"/>
          <ac:spMkLst>
            <pc:docMk/>
            <pc:sldMk cId="57844060" sldId="278"/>
            <ac:spMk id="7" creationId="{B08FF3DF-4F83-8752-6A5E-E7B97CB05634}"/>
          </ac:spMkLst>
        </pc:spChg>
      </pc:sldChg>
      <pc:sldChg chg="add del">
        <pc:chgData name="Rachel Branham" userId="S::branrac@uwl.ac.uk::6262f718-06ea-403c-8899-2890341722c2" providerId="AD" clId="Web-{5C8C2AD4-112A-62B5-0192-DB2E995CA043}" dt="2023-06-06T08:43:34.245" v="63"/>
        <pc:sldMkLst>
          <pc:docMk/>
          <pc:sldMk cId="2943366590" sldId="278"/>
        </pc:sldMkLst>
      </pc:sldChg>
      <pc:sldChg chg="modSp new ord">
        <pc:chgData name="Rachel Branham" userId="S::branrac@uwl.ac.uk::6262f718-06ea-403c-8899-2890341722c2" providerId="AD" clId="Web-{5C8C2AD4-112A-62B5-0192-DB2E995CA043}" dt="2023-06-06T11:25:12.247" v="1937"/>
        <pc:sldMkLst>
          <pc:docMk/>
          <pc:sldMk cId="2659326726" sldId="279"/>
        </pc:sldMkLst>
        <pc:spChg chg="mod">
          <ac:chgData name="Rachel Branham" userId="S::branrac@uwl.ac.uk::6262f718-06ea-403c-8899-2890341722c2" providerId="AD" clId="Web-{5C8C2AD4-112A-62B5-0192-DB2E995CA043}" dt="2023-06-06T09:25:07.259" v="192" actId="20577"/>
          <ac:spMkLst>
            <pc:docMk/>
            <pc:sldMk cId="2659326726" sldId="279"/>
            <ac:spMk id="2" creationId="{A3352B1F-611B-4464-0BE2-C92B421A955A}"/>
          </ac:spMkLst>
        </pc:spChg>
        <pc:spChg chg="mod">
          <ac:chgData name="Rachel Branham" userId="S::branrac@uwl.ac.uk::6262f718-06ea-403c-8899-2890341722c2" providerId="AD" clId="Web-{5C8C2AD4-112A-62B5-0192-DB2E995CA043}" dt="2023-06-06T09:08:15.679" v="147" actId="1076"/>
          <ac:spMkLst>
            <pc:docMk/>
            <pc:sldMk cId="2659326726" sldId="279"/>
            <ac:spMk id="3" creationId="{96687E47-504D-B2E0-1246-A2C54A8534EB}"/>
          </ac:spMkLst>
        </pc:spChg>
      </pc:sldChg>
      <pc:sldChg chg="add del">
        <pc:chgData name="Rachel Branham" userId="S::branrac@uwl.ac.uk::6262f718-06ea-403c-8899-2890341722c2" providerId="AD" clId="Web-{5C8C2AD4-112A-62B5-0192-DB2E995CA043}" dt="2023-06-06T08:43:34.230" v="62"/>
        <pc:sldMkLst>
          <pc:docMk/>
          <pc:sldMk cId="3130600045" sldId="279"/>
        </pc:sldMkLst>
      </pc:sldChg>
      <pc:sldChg chg="add del">
        <pc:chgData name="Rachel Branham" userId="S::branrac@uwl.ac.uk::6262f718-06ea-403c-8899-2890341722c2" providerId="AD" clId="Web-{5C8C2AD4-112A-62B5-0192-DB2E995CA043}" dt="2023-06-06T08:43:34.230" v="61"/>
        <pc:sldMkLst>
          <pc:docMk/>
          <pc:sldMk cId="1213163590" sldId="280"/>
        </pc:sldMkLst>
      </pc:sldChg>
      <pc:sldChg chg="modSp new del ord">
        <pc:chgData name="Rachel Branham" userId="S::branrac@uwl.ac.uk::6262f718-06ea-403c-8899-2890341722c2" providerId="AD" clId="Web-{5C8C2AD4-112A-62B5-0192-DB2E995CA043}" dt="2023-06-06T13:15:50.936" v="2398"/>
        <pc:sldMkLst>
          <pc:docMk/>
          <pc:sldMk cId="2264313061" sldId="280"/>
        </pc:sldMkLst>
        <pc:spChg chg="mod">
          <ac:chgData name="Rachel Branham" userId="S::branrac@uwl.ac.uk::6262f718-06ea-403c-8899-2890341722c2" providerId="AD" clId="Web-{5C8C2AD4-112A-62B5-0192-DB2E995CA043}" dt="2023-06-06T08:53:25.178" v="105" actId="20577"/>
          <ac:spMkLst>
            <pc:docMk/>
            <pc:sldMk cId="2264313061" sldId="280"/>
            <ac:spMk id="2" creationId="{BFA9E8F0-8F32-7CE9-697C-6E70DFBE15C8}"/>
          </ac:spMkLst>
        </pc:spChg>
      </pc:sldChg>
      <pc:sldChg chg="add del">
        <pc:chgData name="Rachel Branham" userId="S::branrac@uwl.ac.uk::6262f718-06ea-403c-8899-2890341722c2" providerId="AD" clId="Web-{5C8C2AD4-112A-62B5-0192-DB2E995CA043}" dt="2023-06-06T09:08:23.585" v="148"/>
        <pc:sldMkLst>
          <pc:docMk/>
          <pc:sldMk cId="1220290712" sldId="281"/>
        </pc:sldMkLst>
      </pc:sldChg>
      <pc:sldChg chg="add del">
        <pc:chgData name="Rachel Branham" userId="S::branrac@uwl.ac.uk::6262f718-06ea-403c-8899-2890341722c2" providerId="AD" clId="Web-{5C8C2AD4-112A-62B5-0192-DB2E995CA043}" dt="2023-06-06T08:43:34.230" v="60"/>
        <pc:sldMkLst>
          <pc:docMk/>
          <pc:sldMk cId="3809884264" sldId="281"/>
        </pc:sldMkLst>
      </pc:sldChg>
      <pc:sldChg chg="modSp add del replId">
        <pc:chgData name="Rachel Branham" userId="S::branrac@uwl.ac.uk::6262f718-06ea-403c-8899-2890341722c2" providerId="AD" clId="Web-{5C8C2AD4-112A-62B5-0192-DB2E995CA043}" dt="2023-06-06T08:54:05.226" v="113"/>
        <pc:sldMkLst>
          <pc:docMk/>
          <pc:sldMk cId="3940881356" sldId="281"/>
        </pc:sldMkLst>
        <pc:spChg chg="mod">
          <ac:chgData name="Rachel Branham" userId="S::branrac@uwl.ac.uk::6262f718-06ea-403c-8899-2890341722c2" providerId="AD" clId="Web-{5C8C2AD4-112A-62B5-0192-DB2E995CA043}" dt="2023-06-06T08:54:03.194" v="112" actId="20577"/>
          <ac:spMkLst>
            <pc:docMk/>
            <pc:sldMk cId="3940881356" sldId="281"/>
            <ac:spMk id="2" creationId="{BFA9E8F0-8F32-7CE9-697C-6E70DFBE15C8}"/>
          </ac:spMkLst>
        </pc:spChg>
      </pc:sldChg>
      <pc:sldChg chg="add del replId">
        <pc:chgData name="Rachel Branham" userId="S::branrac@uwl.ac.uk::6262f718-06ea-403c-8899-2890341722c2" providerId="AD" clId="Web-{5C8C2AD4-112A-62B5-0192-DB2E995CA043}" dt="2023-06-06T08:57:30.667" v="124"/>
        <pc:sldMkLst>
          <pc:docMk/>
          <pc:sldMk cId="336135847" sldId="282"/>
        </pc:sldMkLst>
      </pc:sldChg>
      <pc:sldChg chg="add del">
        <pc:chgData name="Rachel Branham" userId="S::branrac@uwl.ac.uk::6262f718-06ea-403c-8899-2890341722c2" providerId="AD" clId="Web-{5C8C2AD4-112A-62B5-0192-DB2E995CA043}" dt="2023-06-06T08:43:34.230" v="59"/>
        <pc:sldMkLst>
          <pc:docMk/>
          <pc:sldMk cId="3111527600" sldId="282"/>
        </pc:sldMkLst>
      </pc:sldChg>
      <pc:sldChg chg="add ord">
        <pc:chgData name="Rachel Branham" userId="S::branrac@uwl.ac.uk::6262f718-06ea-403c-8899-2890341722c2" providerId="AD" clId="Web-{5C8C2AD4-112A-62B5-0192-DB2E995CA043}" dt="2023-06-06T11:25:12.247" v="1933"/>
        <pc:sldMkLst>
          <pc:docMk/>
          <pc:sldMk cId="4188894475" sldId="282"/>
        </pc:sldMkLst>
      </pc:sldChg>
      <pc:sldChg chg="add del ord">
        <pc:chgData name="Rachel Branham" userId="S::branrac@uwl.ac.uk::6262f718-06ea-403c-8899-2890341722c2" providerId="AD" clId="Web-{5C8C2AD4-112A-62B5-0192-DB2E995CA043}" dt="2023-06-06T13:16:13.875" v="2399"/>
        <pc:sldMkLst>
          <pc:docMk/>
          <pc:sldMk cId="1918274902" sldId="283"/>
        </pc:sldMkLst>
      </pc:sldChg>
      <pc:sldChg chg="add del">
        <pc:chgData name="Rachel Branham" userId="S::branrac@uwl.ac.uk::6262f718-06ea-403c-8899-2890341722c2" providerId="AD" clId="Web-{5C8C2AD4-112A-62B5-0192-DB2E995CA043}" dt="2023-06-06T08:43:34.230" v="58"/>
        <pc:sldMkLst>
          <pc:docMk/>
          <pc:sldMk cId="3144303844" sldId="283"/>
        </pc:sldMkLst>
      </pc:sldChg>
      <pc:sldChg chg="add del">
        <pc:chgData name="Rachel Branham" userId="S::branrac@uwl.ac.uk::6262f718-06ea-403c-8899-2890341722c2" providerId="AD" clId="Web-{5C8C2AD4-112A-62B5-0192-DB2E995CA043}" dt="2023-06-06T09:25:48.495" v="193"/>
        <pc:sldMkLst>
          <pc:docMk/>
          <pc:sldMk cId="184500278" sldId="284"/>
        </pc:sldMkLst>
      </pc:sldChg>
      <pc:sldChg chg="add del">
        <pc:chgData name="Rachel Branham" userId="S::branrac@uwl.ac.uk::6262f718-06ea-403c-8899-2890341722c2" providerId="AD" clId="Web-{5C8C2AD4-112A-62B5-0192-DB2E995CA043}" dt="2023-06-06T08:43:34.230" v="57"/>
        <pc:sldMkLst>
          <pc:docMk/>
          <pc:sldMk cId="1159109563" sldId="284"/>
        </pc:sldMkLst>
      </pc:sldChg>
      <pc:sldChg chg="add ord">
        <pc:chgData name="Rachel Branham" userId="S::branrac@uwl.ac.uk::6262f718-06ea-403c-8899-2890341722c2" providerId="AD" clId="Web-{5C8C2AD4-112A-62B5-0192-DB2E995CA043}" dt="2023-06-06T11:25:12.247" v="1932"/>
        <pc:sldMkLst>
          <pc:docMk/>
          <pc:sldMk cId="944223237" sldId="285"/>
        </pc:sldMkLst>
      </pc:sldChg>
      <pc:sldChg chg="add del">
        <pc:chgData name="Rachel Branham" userId="S::branrac@uwl.ac.uk::6262f718-06ea-403c-8899-2890341722c2" providerId="AD" clId="Web-{5C8C2AD4-112A-62B5-0192-DB2E995CA043}" dt="2023-06-06T08:43:34.230" v="56"/>
        <pc:sldMkLst>
          <pc:docMk/>
          <pc:sldMk cId="4139004032" sldId="285"/>
        </pc:sldMkLst>
      </pc:sldChg>
      <pc:sldChg chg="add del">
        <pc:chgData name="Rachel Branham" userId="S::branrac@uwl.ac.uk::6262f718-06ea-403c-8899-2890341722c2" providerId="AD" clId="Web-{5C8C2AD4-112A-62B5-0192-DB2E995CA043}" dt="2023-06-06T08:43:34.214" v="55"/>
        <pc:sldMkLst>
          <pc:docMk/>
          <pc:sldMk cId="1007329998" sldId="286"/>
        </pc:sldMkLst>
      </pc:sldChg>
      <pc:sldChg chg="addSp delSp modSp new ord">
        <pc:chgData name="Rachel Branham" userId="S::branrac@uwl.ac.uk::6262f718-06ea-403c-8899-2890341722c2" providerId="AD" clId="Web-{5C8C2AD4-112A-62B5-0192-DB2E995CA043}" dt="2023-06-06T11:25:12.247" v="1934"/>
        <pc:sldMkLst>
          <pc:docMk/>
          <pc:sldMk cId="3675769319" sldId="286"/>
        </pc:sldMkLst>
        <pc:spChg chg="mod">
          <ac:chgData name="Rachel Branham" userId="S::branrac@uwl.ac.uk::6262f718-06ea-403c-8899-2890341722c2" providerId="AD" clId="Web-{5C8C2AD4-112A-62B5-0192-DB2E995CA043}" dt="2023-06-06T09:09:55.774" v="169" actId="20577"/>
          <ac:spMkLst>
            <pc:docMk/>
            <pc:sldMk cId="3675769319" sldId="286"/>
            <ac:spMk id="2" creationId="{3E904FF6-A6D7-95E4-EEBD-8661C1009F36}"/>
          </ac:spMkLst>
        </pc:spChg>
        <pc:spChg chg="del">
          <ac:chgData name="Rachel Branham" userId="S::branrac@uwl.ac.uk::6262f718-06ea-403c-8899-2890341722c2" providerId="AD" clId="Web-{5C8C2AD4-112A-62B5-0192-DB2E995CA043}" dt="2023-06-06T09:09:20.227" v="154"/>
          <ac:spMkLst>
            <pc:docMk/>
            <pc:sldMk cId="3675769319" sldId="286"/>
            <ac:spMk id="5" creationId="{E271867C-65AC-A1FA-D2C4-ECAAFAA054F7}"/>
          </ac:spMkLst>
        </pc:spChg>
        <pc:spChg chg="add del mod">
          <ac:chgData name="Rachel Branham" userId="S::branrac@uwl.ac.uk::6262f718-06ea-403c-8899-2890341722c2" providerId="AD" clId="Web-{5C8C2AD4-112A-62B5-0192-DB2E995CA043}" dt="2023-06-06T09:09:07.601" v="153"/>
          <ac:spMkLst>
            <pc:docMk/>
            <pc:sldMk cId="3675769319" sldId="286"/>
            <ac:spMk id="6" creationId="{91C8DCB2-260F-1F37-068D-ACA31F346EA4}"/>
          </ac:spMkLst>
        </pc:spChg>
        <pc:spChg chg="add mod">
          <ac:chgData name="Rachel Branham" userId="S::branrac@uwl.ac.uk::6262f718-06ea-403c-8899-2890341722c2" providerId="AD" clId="Web-{5C8C2AD4-112A-62B5-0192-DB2E995CA043}" dt="2023-06-06T09:09:44.477" v="164" actId="20577"/>
          <ac:spMkLst>
            <pc:docMk/>
            <pc:sldMk cId="3675769319" sldId="286"/>
            <ac:spMk id="7" creationId="{9A605E77-746C-F821-87D7-D6B9D29F1848}"/>
          </ac:spMkLst>
        </pc:spChg>
      </pc:sldChg>
      <pc:sldChg chg="add del">
        <pc:chgData name="Rachel Branham" userId="S::branrac@uwl.ac.uk::6262f718-06ea-403c-8899-2890341722c2" providerId="AD" clId="Web-{5C8C2AD4-112A-62B5-0192-DB2E995CA043}" dt="2023-06-06T08:43:34.214" v="54"/>
        <pc:sldMkLst>
          <pc:docMk/>
          <pc:sldMk cId="18057862" sldId="287"/>
        </pc:sldMkLst>
      </pc:sldChg>
      <pc:sldChg chg="addSp delSp modSp new ord">
        <pc:chgData name="Rachel Branham" userId="S::branrac@uwl.ac.uk::6262f718-06ea-403c-8899-2890341722c2" providerId="AD" clId="Web-{5C8C2AD4-112A-62B5-0192-DB2E995CA043}" dt="2023-06-06T11:25:12.247" v="1936"/>
        <pc:sldMkLst>
          <pc:docMk/>
          <pc:sldMk cId="2653185514" sldId="287"/>
        </pc:sldMkLst>
        <pc:spChg chg="del">
          <ac:chgData name="Rachel Branham" userId="S::branrac@uwl.ac.uk::6262f718-06ea-403c-8899-2890341722c2" providerId="AD" clId="Web-{5C8C2AD4-112A-62B5-0192-DB2E995CA043}" dt="2023-06-06T09:26:36.636" v="202"/>
          <ac:spMkLst>
            <pc:docMk/>
            <pc:sldMk cId="2653185514" sldId="287"/>
            <ac:spMk id="2" creationId="{13307D42-EDF6-8B38-35B3-6BC5C9CB600F}"/>
          </ac:spMkLst>
        </pc:spChg>
        <pc:spChg chg="del">
          <ac:chgData name="Rachel Branham" userId="S::branrac@uwl.ac.uk::6262f718-06ea-403c-8899-2890341722c2" providerId="AD" clId="Web-{5C8C2AD4-112A-62B5-0192-DB2E995CA043}" dt="2023-06-06T09:26:21.792" v="197"/>
          <ac:spMkLst>
            <pc:docMk/>
            <pc:sldMk cId="2653185514" sldId="287"/>
            <ac:spMk id="3" creationId="{793C3717-EBE3-C3E8-946E-FF4CA2942FA1}"/>
          </ac:spMkLst>
        </pc:spChg>
        <pc:spChg chg="add mod">
          <ac:chgData name="Rachel Branham" userId="S::branrac@uwl.ac.uk::6262f718-06ea-403c-8899-2890341722c2" providerId="AD" clId="Web-{5C8C2AD4-112A-62B5-0192-DB2E995CA043}" dt="2023-06-06T09:26:51.136" v="206" actId="1076"/>
          <ac:spMkLst>
            <pc:docMk/>
            <pc:sldMk cId="2653185514" sldId="287"/>
            <ac:spMk id="6" creationId="{361BF6F7-41E1-471B-A308-183940C448FF}"/>
          </ac:spMkLst>
        </pc:spChg>
      </pc:sldChg>
      <pc:sldChg chg="modSp new del">
        <pc:chgData name="Rachel Branham" userId="S::branrac@uwl.ac.uk::6262f718-06ea-403c-8899-2890341722c2" providerId="AD" clId="Web-{5C8C2AD4-112A-62B5-0192-DB2E995CA043}" dt="2023-06-06T09:31:21.454" v="212"/>
        <pc:sldMkLst>
          <pc:docMk/>
          <pc:sldMk cId="762591928" sldId="288"/>
        </pc:sldMkLst>
        <pc:spChg chg="mod">
          <ac:chgData name="Rachel Branham" userId="S::branrac@uwl.ac.uk::6262f718-06ea-403c-8899-2890341722c2" providerId="AD" clId="Web-{5C8C2AD4-112A-62B5-0192-DB2E995CA043}" dt="2023-06-06T09:31:19.250" v="211" actId="20577"/>
          <ac:spMkLst>
            <pc:docMk/>
            <pc:sldMk cId="762591928" sldId="288"/>
            <ac:spMk id="3" creationId="{05642F07-A490-FA80-1352-CF62B0E24A3F}"/>
          </ac:spMkLst>
        </pc:spChg>
      </pc:sldChg>
      <pc:sldChg chg="modSp new del">
        <pc:chgData name="Rachel Branham" userId="S::branrac@uwl.ac.uk::6262f718-06ea-403c-8899-2890341722c2" providerId="AD" clId="Web-{5C8C2AD4-112A-62B5-0192-DB2E995CA043}" dt="2023-06-06T09:35:06.473" v="264"/>
        <pc:sldMkLst>
          <pc:docMk/>
          <pc:sldMk cId="1025446496" sldId="288"/>
        </pc:sldMkLst>
        <pc:spChg chg="mod">
          <ac:chgData name="Rachel Branham" userId="S::branrac@uwl.ac.uk::6262f718-06ea-403c-8899-2890341722c2" providerId="AD" clId="Web-{5C8C2AD4-112A-62B5-0192-DB2E995CA043}" dt="2023-06-06T09:35:06.176" v="263" actId="20577"/>
          <ac:spMkLst>
            <pc:docMk/>
            <pc:sldMk cId="1025446496" sldId="288"/>
            <ac:spMk id="3" creationId="{416752CF-12EC-5801-A21E-D17517C0864E}"/>
          </ac:spMkLst>
        </pc:spChg>
      </pc:sldChg>
      <pc:sldChg chg="add del">
        <pc:chgData name="Rachel Branham" userId="S::branrac@uwl.ac.uk::6262f718-06ea-403c-8899-2890341722c2" providerId="AD" clId="Web-{5C8C2AD4-112A-62B5-0192-DB2E995CA043}" dt="2023-06-06T08:43:34.214" v="53"/>
        <pc:sldMkLst>
          <pc:docMk/>
          <pc:sldMk cId="3298373344" sldId="288"/>
        </pc:sldMkLst>
      </pc:sldChg>
      <pc:sldChg chg="addSp delSp modSp new del">
        <pc:chgData name="Rachel Branham" userId="S::branrac@uwl.ac.uk::6262f718-06ea-403c-8899-2890341722c2" providerId="AD" clId="Web-{5C8C2AD4-112A-62B5-0192-DB2E995CA043}" dt="2023-06-06T10:37:10.180" v="1073"/>
        <pc:sldMkLst>
          <pc:docMk/>
          <pc:sldMk cId="3743987377" sldId="288"/>
        </pc:sldMkLst>
        <pc:spChg chg="add mod">
          <ac:chgData name="Rachel Branham" userId="S::branrac@uwl.ac.uk::6262f718-06ea-403c-8899-2890341722c2" providerId="AD" clId="Web-{5C8C2AD4-112A-62B5-0192-DB2E995CA043}" dt="2023-06-06T09:54:28.978" v="497" actId="1076"/>
          <ac:spMkLst>
            <pc:docMk/>
            <pc:sldMk cId="3743987377" sldId="288"/>
            <ac:spMk id="2" creationId="{20BDB345-CA2A-2EC9-7D46-1AA92A73EA0B}"/>
          </ac:spMkLst>
        </pc:spChg>
        <pc:picChg chg="add del mod">
          <ac:chgData name="Rachel Branham" userId="S::branrac@uwl.ac.uk::6262f718-06ea-403c-8899-2890341722c2" providerId="AD" clId="Web-{5C8C2AD4-112A-62B5-0192-DB2E995CA043}" dt="2023-06-06T09:54:42.682" v="499"/>
          <ac:picMkLst>
            <pc:docMk/>
            <pc:sldMk cId="3743987377" sldId="288"/>
            <ac:picMk id="3" creationId="{739743DE-F626-A0BC-99ED-00A48C63D01A}"/>
          </ac:picMkLst>
        </pc:picChg>
        <pc:picChg chg="add mod">
          <ac:chgData name="Rachel Branham" userId="S::branrac@uwl.ac.uk::6262f718-06ea-403c-8899-2890341722c2" providerId="AD" clId="Web-{5C8C2AD4-112A-62B5-0192-DB2E995CA043}" dt="2023-06-06T09:56:46.278" v="502" actId="1076"/>
          <ac:picMkLst>
            <pc:docMk/>
            <pc:sldMk cId="3743987377" sldId="288"/>
            <ac:picMk id="4" creationId="{C8881FC1-289C-51B8-52AC-18DFF55A5689}"/>
          </ac:picMkLst>
        </pc:picChg>
      </pc:sldChg>
      <pc:sldChg chg="add del">
        <pc:chgData name="Rachel Branham" userId="S::branrac@uwl.ac.uk::6262f718-06ea-403c-8899-2890341722c2" providerId="AD" clId="Web-{5C8C2AD4-112A-62B5-0192-DB2E995CA043}" dt="2023-06-06T08:43:34.214" v="52"/>
        <pc:sldMkLst>
          <pc:docMk/>
          <pc:sldMk cId="936152030" sldId="289"/>
        </pc:sldMkLst>
      </pc:sldChg>
      <pc:sldChg chg="delSp add del replId">
        <pc:chgData name="Rachel Branham" userId="S::branrac@uwl.ac.uk::6262f718-06ea-403c-8899-2890341722c2" providerId="AD" clId="Web-{5C8C2AD4-112A-62B5-0192-DB2E995CA043}" dt="2023-06-06T10:39:56.292" v="1105"/>
        <pc:sldMkLst>
          <pc:docMk/>
          <pc:sldMk cId="1913766694" sldId="289"/>
        </pc:sldMkLst>
        <pc:picChg chg="del">
          <ac:chgData name="Rachel Branham" userId="S::branrac@uwl.ac.uk::6262f718-06ea-403c-8899-2890341722c2" providerId="AD" clId="Web-{5C8C2AD4-112A-62B5-0192-DB2E995CA043}" dt="2023-06-06T09:56:55.637" v="504"/>
          <ac:picMkLst>
            <pc:docMk/>
            <pc:sldMk cId="1913766694" sldId="289"/>
            <ac:picMk id="4" creationId="{C8881FC1-289C-51B8-52AC-18DFF55A5689}"/>
          </ac:picMkLst>
        </pc:picChg>
      </pc:sldChg>
      <pc:sldChg chg="add del">
        <pc:chgData name="Rachel Branham" userId="S::branrac@uwl.ac.uk::6262f718-06ea-403c-8899-2890341722c2" providerId="AD" clId="Web-{5C8C2AD4-112A-62B5-0192-DB2E995CA043}" dt="2023-06-06T08:43:34.214" v="51"/>
        <pc:sldMkLst>
          <pc:docMk/>
          <pc:sldMk cId="311926504" sldId="290"/>
        </pc:sldMkLst>
      </pc:sldChg>
      <pc:sldChg chg="addSp delSp modSp new ord">
        <pc:chgData name="Rachel Branham" userId="S::branrac@uwl.ac.uk::6262f718-06ea-403c-8899-2890341722c2" providerId="AD" clId="Web-{5C8C2AD4-112A-62B5-0192-DB2E995CA043}" dt="2023-06-06T13:06:42.578" v="2383" actId="20577"/>
        <pc:sldMkLst>
          <pc:docMk/>
          <pc:sldMk cId="2657760089" sldId="290"/>
        </pc:sldMkLst>
        <pc:spChg chg="mod">
          <ac:chgData name="Rachel Branham" userId="S::branrac@uwl.ac.uk::6262f718-06ea-403c-8899-2890341722c2" providerId="AD" clId="Web-{5C8C2AD4-112A-62B5-0192-DB2E995CA043}" dt="2023-06-06T10:39:33.104" v="1100" actId="20577"/>
          <ac:spMkLst>
            <pc:docMk/>
            <pc:sldMk cId="2657760089" sldId="290"/>
            <ac:spMk id="2" creationId="{C542E5DE-15EC-4952-7AAE-15FF42323C5C}"/>
          </ac:spMkLst>
        </pc:spChg>
        <pc:spChg chg="mod">
          <ac:chgData name="Rachel Branham" userId="S::branrac@uwl.ac.uk::6262f718-06ea-403c-8899-2890341722c2" providerId="AD" clId="Web-{5C8C2AD4-112A-62B5-0192-DB2E995CA043}" dt="2023-06-06T12:11:28.171" v="2287" actId="1076"/>
          <ac:spMkLst>
            <pc:docMk/>
            <pc:sldMk cId="2657760089" sldId="290"/>
            <ac:spMk id="3" creationId="{D692BD9F-1870-8FEC-2342-662C7328F27A}"/>
          </ac:spMkLst>
        </pc:spChg>
        <pc:spChg chg="del mod">
          <ac:chgData name="Rachel Branham" userId="S::branrac@uwl.ac.uk::6262f718-06ea-403c-8899-2890341722c2" providerId="AD" clId="Web-{5C8C2AD4-112A-62B5-0192-DB2E995CA043}" dt="2023-06-06T10:37:16.149" v="1074"/>
          <ac:spMkLst>
            <pc:docMk/>
            <pc:sldMk cId="2657760089" sldId="290"/>
            <ac:spMk id="4" creationId="{79F648AE-661A-C8B5-8DAA-F2DDC3A415D4}"/>
          </ac:spMkLst>
        </pc:spChg>
        <pc:spChg chg="add mod">
          <ac:chgData name="Rachel Branham" userId="S::branrac@uwl.ac.uk::6262f718-06ea-403c-8899-2890341722c2" providerId="AD" clId="Web-{5C8C2AD4-112A-62B5-0192-DB2E995CA043}" dt="2023-06-06T13:06:42.578" v="2383" actId="20577"/>
          <ac:spMkLst>
            <pc:docMk/>
            <pc:sldMk cId="2657760089" sldId="290"/>
            <ac:spMk id="7" creationId="{07563D16-97A6-93EA-2584-E7BB6A1B8C71}"/>
          </ac:spMkLst>
        </pc:spChg>
        <pc:picChg chg="add mod">
          <ac:chgData name="Rachel Branham" userId="S::branrac@uwl.ac.uk::6262f718-06ea-403c-8899-2890341722c2" providerId="AD" clId="Web-{5C8C2AD4-112A-62B5-0192-DB2E995CA043}" dt="2023-06-06T10:37:38.634" v="1084" actId="1076"/>
          <ac:picMkLst>
            <pc:docMk/>
            <pc:sldMk cId="2657760089" sldId="290"/>
            <ac:picMk id="6" creationId="{D947AAD4-BBA2-A0E0-4D0C-A61CB46C2D07}"/>
          </ac:picMkLst>
        </pc:picChg>
      </pc:sldChg>
      <pc:sldChg chg="new del">
        <pc:chgData name="Rachel Branham" userId="S::branrac@uwl.ac.uk::6262f718-06ea-403c-8899-2890341722c2" providerId="AD" clId="Web-{5C8C2AD4-112A-62B5-0192-DB2E995CA043}" dt="2023-06-06T10:55:25.981" v="1280"/>
        <pc:sldMkLst>
          <pc:docMk/>
          <pc:sldMk cId="789564654" sldId="291"/>
        </pc:sldMkLst>
      </pc:sldChg>
      <pc:sldChg chg="addSp delSp modSp new del">
        <pc:chgData name="Rachel Branham" userId="S::branrac@uwl.ac.uk::6262f718-06ea-403c-8899-2890341722c2" providerId="AD" clId="Web-{5C8C2AD4-112A-62B5-0192-DB2E995CA043}" dt="2023-06-06T11:07:57.119" v="1583"/>
        <pc:sldMkLst>
          <pc:docMk/>
          <pc:sldMk cId="1156610915" sldId="291"/>
        </pc:sldMkLst>
        <pc:spChg chg="del">
          <ac:chgData name="Rachel Branham" userId="S::branrac@uwl.ac.uk::6262f718-06ea-403c-8899-2890341722c2" providerId="AD" clId="Web-{5C8C2AD4-112A-62B5-0192-DB2E995CA043}" dt="2023-06-06T11:05:42.804" v="1553"/>
          <ac:spMkLst>
            <pc:docMk/>
            <pc:sldMk cId="1156610915" sldId="291"/>
            <ac:spMk id="2" creationId="{6CED94C5-6E2F-7233-8324-8451282975F5}"/>
          </ac:spMkLst>
        </pc:spChg>
        <pc:spChg chg="mod">
          <ac:chgData name="Rachel Branham" userId="S::branrac@uwl.ac.uk::6262f718-06ea-403c-8899-2890341722c2" providerId="AD" clId="Web-{5C8C2AD4-112A-62B5-0192-DB2E995CA043}" dt="2023-06-06T11:06:52.931" v="1559" actId="1076"/>
          <ac:spMkLst>
            <pc:docMk/>
            <pc:sldMk cId="1156610915" sldId="291"/>
            <ac:spMk id="3" creationId="{7A0BBE21-DBFF-8D7B-FA05-252F72C092D0}"/>
          </ac:spMkLst>
        </pc:spChg>
        <pc:spChg chg="mod">
          <ac:chgData name="Rachel Branham" userId="S::branrac@uwl.ac.uk::6262f718-06ea-403c-8899-2890341722c2" providerId="AD" clId="Web-{5C8C2AD4-112A-62B5-0192-DB2E995CA043}" dt="2023-06-06T11:06:49.165" v="1558" actId="1076"/>
          <ac:spMkLst>
            <pc:docMk/>
            <pc:sldMk cId="1156610915" sldId="291"/>
            <ac:spMk id="4" creationId="{6295C19B-DE53-34C0-7756-AB27FB85C4AB}"/>
          </ac:spMkLst>
        </pc:spChg>
        <pc:spChg chg="mod">
          <ac:chgData name="Rachel Branham" userId="S::branrac@uwl.ac.uk::6262f718-06ea-403c-8899-2890341722c2" providerId="AD" clId="Web-{5C8C2AD4-112A-62B5-0192-DB2E995CA043}" dt="2023-06-06T11:00:38.643" v="1415" actId="20577"/>
          <ac:spMkLst>
            <pc:docMk/>
            <pc:sldMk cId="1156610915" sldId="291"/>
            <ac:spMk id="5" creationId="{CE800063-585F-91F6-CE6D-C239C9106BC7}"/>
          </ac:spMkLst>
        </pc:spChg>
        <pc:spChg chg="mod">
          <ac:chgData name="Rachel Branham" userId="S::branrac@uwl.ac.uk::6262f718-06ea-403c-8899-2890341722c2" providerId="AD" clId="Web-{5C8C2AD4-112A-62B5-0192-DB2E995CA043}" dt="2023-06-06T11:02:04.957" v="1452" actId="20577"/>
          <ac:spMkLst>
            <pc:docMk/>
            <pc:sldMk cId="1156610915" sldId="291"/>
            <ac:spMk id="6" creationId="{8329613D-6992-4C15-8DDC-78A76DEC8C81}"/>
          </ac:spMkLst>
        </pc:spChg>
        <pc:spChg chg="mod">
          <ac:chgData name="Rachel Branham" userId="S::branrac@uwl.ac.uk::6262f718-06ea-403c-8899-2890341722c2" providerId="AD" clId="Web-{5C8C2AD4-112A-62B5-0192-DB2E995CA043}" dt="2023-06-06T11:00:57.237" v="1422" actId="20577"/>
          <ac:spMkLst>
            <pc:docMk/>
            <pc:sldMk cId="1156610915" sldId="291"/>
            <ac:spMk id="7" creationId="{4FA48974-3D29-2001-76CB-44BDE213E2F8}"/>
          </ac:spMkLst>
        </pc:spChg>
        <pc:spChg chg="mod">
          <ac:chgData name="Rachel Branham" userId="S::branrac@uwl.ac.uk::6262f718-06ea-403c-8899-2890341722c2" providerId="AD" clId="Web-{5C8C2AD4-112A-62B5-0192-DB2E995CA043}" dt="2023-06-06T11:05:41.742" v="1552" actId="20577"/>
          <ac:spMkLst>
            <pc:docMk/>
            <pc:sldMk cId="1156610915" sldId="291"/>
            <ac:spMk id="8" creationId="{A4B879B8-1634-C3CD-ECC1-FB0A70FA4B8F}"/>
          </ac:spMkLst>
        </pc:spChg>
        <pc:picChg chg="add mod">
          <ac:chgData name="Rachel Branham" userId="S::branrac@uwl.ac.uk::6262f718-06ea-403c-8899-2890341722c2" providerId="AD" clId="Web-{5C8C2AD4-112A-62B5-0192-DB2E995CA043}" dt="2023-06-06T11:05:55.133" v="1557" actId="1076"/>
          <ac:picMkLst>
            <pc:docMk/>
            <pc:sldMk cId="1156610915" sldId="291"/>
            <ac:picMk id="11" creationId="{4DC21A67-D2F8-130D-7622-F63237527E1E}"/>
          </ac:picMkLst>
        </pc:picChg>
      </pc:sldChg>
      <pc:sldChg chg="addSp delSp modSp new">
        <pc:chgData name="Rachel Branham" userId="S::branrac@uwl.ac.uk::6262f718-06ea-403c-8899-2890341722c2" providerId="AD" clId="Web-{5C8C2AD4-112A-62B5-0192-DB2E995CA043}" dt="2023-06-06T11:22:35.228" v="1931" actId="20577"/>
        <pc:sldMkLst>
          <pc:docMk/>
          <pc:sldMk cId="2915656927" sldId="291"/>
        </pc:sldMkLst>
        <pc:spChg chg="mod">
          <ac:chgData name="Rachel Branham" userId="S::branrac@uwl.ac.uk::6262f718-06ea-403c-8899-2890341722c2" providerId="AD" clId="Web-{5C8C2AD4-112A-62B5-0192-DB2E995CA043}" dt="2023-06-06T11:22:35.228" v="1931" actId="20577"/>
          <ac:spMkLst>
            <pc:docMk/>
            <pc:sldMk cId="2915656927" sldId="291"/>
            <ac:spMk id="2" creationId="{7BCF4196-8488-EC12-0C5F-BAD99E8E3823}"/>
          </ac:spMkLst>
        </pc:spChg>
        <pc:spChg chg="mod">
          <ac:chgData name="Rachel Branham" userId="S::branrac@uwl.ac.uk::6262f718-06ea-403c-8899-2890341722c2" providerId="AD" clId="Web-{5C8C2AD4-112A-62B5-0192-DB2E995CA043}" dt="2023-06-06T11:18:39.146" v="1795"/>
          <ac:spMkLst>
            <pc:docMk/>
            <pc:sldMk cId="2915656927" sldId="291"/>
            <ac:spMk id="3" creationId="{1EA7748A-47DE-01DD-F779-88079CFE5FFB}"/>
          </ac:spMkLst>
        </pc:spChg>
        <pc:spChg chg="mod">
          <ac:chgData name="Rachel Branham" userId="S::branrac@uwl.ac.uk::6262f718-06ea-403c-8899-2890341722c2" providerId="AD" clId="Web-{5C8C2AD4-112A-62B5-0192-DB2E995CA043}" dt="2023-06-06T11:21:14.883" v="1862" actId="20577"/>
          <ac:spMkLst>
            <pc:docMk/>
            <pc:sldMk cId="2915656927" sldId="291"/>
            <ac:spMk id="4" creationId="{9CFDC9B0-660B-CEEF-D420-3D05C6B4D787}"/>
          </ac:spMkLst>
        </pc:spChg>
        <pc:spChg chg="mod">
          <ac:chgData name="Rachel Branham" userId="S::branrac@uwl.ac.uk::6262f718-06ea-403c-8899-2890341722c2" providerId="AD" clId="Web-{5C8C2AD4-112A-62B5-0192-DB2E995CA043}" dt="2023-06-06T11:18:39.162" v="1796"/>
          <ac:spMkLst>
            <pc:docMk/>
            <pc:sldMk cId="2915656927" sldId="291"/>
            <ac:spMk id="5" creationId="{E3AD6357-B886-457D-B181-BEA6792ED667}"/>
          </ac:spMkLst>
        </pc:spChg>
        <pc:spChg chg="mod">
          <ac:chgData name="Rachel Branham" userId="S::branrac@uwl.ac.uk::6262f718-06ea-403c-8899-2890341722c2" providerId="AD" clId="Web-{5C8C2AD4-112A-62B5-0192-DB2E995CA043}" dt="2023-06-06T11:18:50.240" v="1802"/>
          <ac:spMkLst>
            <pc:docMk/>
            <pc:sldMk cId="2915656927" sldId="291"/>
            <ac:spMk id="6" creationId="{8ADB4D35-FE62-375F-05EA-0153BF08985C}"/>
          </ac:spMkLst>
        </pc:spChg>
        <pc:spChg chg="mod">
          <ac:chgData name="Rachel Branham" userId="S::branrac@uwl.ac.uk::6262f718-06ea-403c-8899-2890341722c2" providerId="AD" clId="Web-{5C8C2AD4-112A-62B5-0192-DB2E995CA043}" dt="2023-06-06T11:18:39.162" v="1797"/>
          <ac:spMkLst>
            <pc:docMk/>
            <pc:sldMk cId="2915656927" sldId="291"/>
            <ac:spMk id="7" creationId="{3ED8F47D-605C-DA91-8654-FF6B43A71EB3}"/>
          </ac:spMkLst>
        </pc:spChg>
        <pc:spChg chg="add del mod">
          <ac:chgData name="Rachel Branham" userId="S::branrac@uwl.ac.uk::6262f718-06ea-403c-8899-2890341722c2" providerId="AD" clId="Web-{5C8C2AD4-112A-62B5-0192-DB2E995CA043}" dt="2023-06-06T11:22:24.041" v="1926" actId="20577"/>
          <ac:spMkLst>
            <pc:docMk/>
            <pc:sldMk cId="2915656927" sldId="291"/>
            <ac:spMk id="8" creationId="{C5246B7B-A250-2996-D462-4BA1784FA643}"/>
          </ac:spMkLst>
        </pc:spChg>
        <pc:spChg chg="add del mod">
          <ac:chgData name="Rachel Branham" userId="S::branrac@uwl.ac.uk::6262f718-06ea-403c-8899-2890341722c2" providerId="AD" clId="Web-{5C8C2AD4-112A-62B5-0192-DB2E995CA043}" dt="2023-06-06T11:15:12.424" v="1756"/>
          <ac:spMkLst>
            <pc:docMk/>
            <pc:sldMk cId="2915656927" sldId="291"/>
            <ac:spMk id="12" creationId="{F4073011-5B0A-5008-F1EC-95B459D2AB81}"/>
          </ac:spMkLst>
        </pc:spChg>
        <pc:spChg chg="add mod">
          <ac:chgData name="Rachel Branham" userId="S::branrac@uwl.ac.uk::6262f718-06ea-403c-8899-2890341722c2" providerId="AD" clId="Web-{5C8C2AD4-112A-62B5-0192-DB2E995CA043}" dt="2023-06-06T11:19:14.741" v="1823" actId="20577"/>
          <ac:spMkLst>
            <pc:docMk/>
            <pc:sldMk cId="2915656927" sldId="291"/>
            <ac:spMk id="15" creationId="{DBBEAF6E-88C2-FEB1-2979-1BACBE6720FB}"/>
          </ac:spMkLst>
        </pc:spChg>
        <pc:picChg chg="add del mod ord">
          <ac:chgData name="Rachel Branham" userId="S::branrac@uwl.ac.uk::6262f718-06ea-403c-8899-2890341722c2" providerId="AD" clId="Web-{5C8C2AD4-112A-62B5-0192-DB2E995CA043}" dt="2023-06-06T11:15:06.564" v="1751"/>
          <ac:picMkLst>
            <pc:docMk/>
            <pc:sldMk cId="2915656927" sldId="291"/>
            <ac:picMk id="11" creationId="{F265942C-479C-AB07-D182-1BE7277DE89D}"/>
          </ac:picMkLst>
        </pc:picChg>
        <pc:picChg chg="add del mod ord">
          <ac:chgData name="Rachel Branham" userId="S::branrac@uwl.ac.uk::6262f718-06ea-403c-8899-2890341722c2" providerId="AD" clId="Web-{5C8C2AD4-112A-62B5-0192-DB2E995CA043}" dt="2023-06-06T11:15:21.236" v="1758"/>
          <ac:picMkLst>
            <pc:docMk/>
            <pc:sldMk cId="2915656927" sldId="291"/>
            <ac:picMk id="13" creationId="{127F91C1-F025-7503-CFCB-0B4430941E11}"/>
          </ac:picMkLst>
        </pc:picChg>
        <pc:picChg chg="add mod">
          <ac:chgData name="Rachel Branham" userId="S::branrac@uwl.ac.uk::6262f718-06ea-403c-8899-2890341722c2" providerId="AD" clId="Web-{5C8C2AD4-112A-62B5-0192-DB2E995CA043}" dt="2023-06-06T11:20:19.132" v="1846" actId="1076"/>
          <ac:picMkLst>
            <pc:docMk/>
            <pc:sldMk cId="2915656927" sldId="291"/>
            <ac:picMk id="14" creationId="{C2254E28-868D-784B-1252-C208D2E3E84B}"/>
          </ac:picMkLst>
        </pc:picChg>
      </pc:sldChg>
      <pc:sldChg chg="new del">
        <pc:chgData name="Rachel Branham" userId="S::branrac@uwl.ac.uk::6262f718-06ea-403c-8899-2890341722c2" providerId="AD" clId="Web-{5C8C2AD4-112A-62B5-0192-DB2E995CA043}" dt="2023-06-06T11:08:03.088" v="1585"/>
        <pc:sldMkLst>
          <pc:docMk/>
          <pc:sldMk cId="3121218250" sldId="291"/>
        </pc:sldMkLst>
      </pc:sldChg>
      <pc:sldChg chg="add del">
        <pc:chgData name="Rachel Branham" userId="S::branrac@uwl.ac.uk::6262f718-06ea-403c-8899-2890341722c2" providerId="AD" clId="Web-{5C8C2AD4-112A-62B5-0192-DB2E995CA043}" dt="2023-06-06T08:43:34.214" v="50"/>
        <pc:sldMkLst>
          <pc:docMk/>
          <pc:sldMk cId="3962159744" sldId="291"/>
        </pc:sldMkLst>
      </pc:sldChg>
      <pc:sldChg chg="addSp delSp modSp add replId">
        <pc:chgData name="Rachel Branham" userId="S::branrac@uwl.ac.uk::6262f718-06ea-403c-8899-2890341722c2" providerId="AD" clId="Web-{5C8C2AD4-112A-62B5-0192-DB2E995CA043}" dt="2023-06-06T13:06:48.453" v="2384" actId="1076"/>
        <pc:sldMkLst>
          <pc:docMk/>
          <pc:sldMk cId="3681525093" sldId="292"/>
        </pc:sldMkLst>
        <pc:spChg chg="mod">
          <ac:chgData name="Rachel Branham" userId="S::branrac@uwl.ac.uk::6262f718-06ea-403c-8899-2890341722c2" providerId="AD" clId="Web-{5C8C2AD4-112A-62B5-0192-DB2E995CA043}" dt="2023-06-06T11:42:25.781" v="1947" actId="20577"/>
          <ac:spMkLst>
            <pc:docMk/>
            <pc:sldMk cId="3681525093" sldId="292"/>
            <ac:spMk id="2" creationId="{C542E5DE-15EC-4952-7AAE-15FF42323C5C}"/>
          </ac:spMkLst>
        </pc:spChg>
        <pc:spChg chg="mod">
          <ac:chgData name="Rachel Branham" userId="S::branrac@uwl.ac.uk::6262f718-06ea-403c-8899-2890341722c2" providerId="AD" clId="Web-{5C8C2AD4-112A-62B5-0192-DB2E995CA043}" dt="2023-06-06T12:12:26.235" v="2319" actId="20577"/>
          <ac:spMkLst>
            <pc:docMk/>
            <pc:sldMk cId="3681525093" sldId="292"/>
            <ac:spMk id="3" creationId="{D692BD9F-1870-8FEC-2342-662C7328F27A}"/>
          </ac:spMkLst>
        </pc:spChg>
        <pc:spChg chg="mod">
          <ac:chgData name="Rachel Branham" userId="S::branrac@uwl.ac.uk::6262f718-06ea-403c-8899-2890341722c2" providerId="AD" clId="Web-{5C8C2AD4-112A-62B5-0192-DB2E995CA043}" dt="2023-06-06T13:06:15.780" v="2380" actId="20577"/>
          <ac:spMkLst>
            <pc:docMk/>
            <pc:sldMk cId="3681525093" sldId="292"/>
            <ac:spMk id="7" creationId="{07563D16-97A6-93EA-2584-E7BB6A1B8C71}"/>
          </ac:spMkLst>
        </pc:spChg>
        <pc:picChg chg="add mod">
          <ac:chgData name="Rachel Branham" userId="S::branrac@uwl.ac.uk::6262f718-06ea-403c-8899-2890341722c2" providerId="AD" clId="Web-{5C8C2AD4-112A-62B5-0192-DB2E995CA043}" dt="2023-06-06T13:06:48.453" v="2384" actId="1076"/>
          <ac:picMkLst>
            <pc:docMk/>
            <pc:sldMk cId="3681525093" sldId="292"/>
            <ac:picMk id="4" creationId="{66623F9A-7D41-9148-0FB6-FA034EAE0E64}"/>
          </ac:picMkLst>
        </pc:picChg>
        <pc:picChg chg="del">
          <ac:chgData name="Rachel Branham" userId="S::branrac@uwl.ac.uk::6262f718-06ea-403c-8899-2890341722c2" providerId="AD" clId="Web-{5C8C2AD4-112A-62B5-0192-DB2E995CA043}" dt="2023-06-06T11:42:29.250" v="1948"/>
          <ac:picMkLst>
            <pc:docMk/>
            <pc:sldMk cId="3681525093" sldId="292"/>
            <ac:picMk id="6" creationId="{D947AAD4-BBA2-A0E0-4D0C-A61CB46C2D07}"/>
          </ac:picMkLst>
        </pc:picChg>
      </pc:sldChg>
      <pc:sldChg chg="add del">
        <pc:chgData name="Rachel Branham" userId="S::branrac@uwl.ac.uk::6262f718-06ea-403c-8899-2890341722c2" providerId="AD" clId="Web-{5C8C2AD4-112A-62B5-0192-DB2E995CA043}" dt="2023-06-06T08:43:34.214" v="49"/>
        <pc:sldMkLst>
          <pc:docMk/>
          <pc:sldMk cId="4240521198" sldId="292"/>
        </pc:sldMkLst>
      </pc:sldChg>
      <pc:sldChg chg="add del">
        <pc:chgData name="Rachel Branham" userId="S::branrac@uwl.ac.uk::6262f718-06ea-403c-8899-2890341722c2" providerId="AD" clId="Web-{5C8C2AD4-112A-62B5-0192-DB2E995CA043}" dt="2023-06-06T08:43:34.214" v="48"/>
        <pc:sldMkLst>
          <pc:docMk/>
          <pc:sldMk cId="1935608835" sldId="293"/>
        </pc:sldMkLst>
      </pc:sldChg>
      <pc:sldChg chg="delSp modSp new">
        <pc:chgData name="Rachel Branham" userId="S::branrac@uwl.ac.uk::6262f718-06ea-403c-8899-2890341722c2" providerId="AD" clId="Web-{5C8C2AD4-112A-62B5-0192-DB2E995CA043}" dt="2023-06-06T13:15:04.076" v="2397" actId="1076"/>
        <pc:sldMkLst>
          <pc:docMk/>
          <pc:sldMk cId="3736183289" sldId="293"/>
        </pc:sldMkLst>
        <pc:spChg chg="mod">
          <ac:chgData name="Rachel Branham" userId="S::branrac@uwl.ac.uk::6262f718-06ea-403c-8899-2890341722c2" providerId="AD" clId="Web-{5C8C2AD4-112A-62B5-0192-DB2E995CA043}" dt="2023-06-06T13:15:04.076" v="2397" actId="1076"/>
          <ac:spMkLst>
            <pc:docMk/>
            <pc:sldMk cId="3736183289" sldId="293"/>
            <ac:spMk id="2" creationId="{C26C253B-2C79-8A56-E530-8BC37435BA6C}"/>
          </ac:spMkLst>
        </pc:spChg>
        <pc:spChg chg="del">
          <ac:chgData name="Rachel Branham" userId="S::branrac@uwl.ac.uk::6262f718-06ea-403c-8899-2890341722c2" providerId="AD" clId="Web-{5C8C2AD4-112A-62B5-0192-DB2E995CA043}" dt="2023-06-06T13:11:09.632" v="2389"/>
          <ac:spMkLst>
            <pc:docMk/>
            <pc:sldMk cId="3736183289" sldId="293"/>
            <ac:spMk id="3" creationId="{A4F9DD24-1616-9CF3-5527-25895062C50E}"/>
          </ac:spMkLst>
        </pc:spChg>
      </pc:sldChg>
      <pc:sldChg chg="modSp new">
        <pc:chgData name="Rachel Branham" userId="S::branrac@uwl.ac.uk::6262f718-06ea-403c-8899-2890341722c2" providerId="AD" clId="Web-{5C8C2AD4-112A-62B5-0192-DB2E995CA043}" dt="2023-06-06T13:36:30.438" v="2706" actId="20577"/>
        <pc:sldMkLst>
          <pc:docMk/>
          <pc:sldMk cId="3097443254" sldId="294"/>
        </pc:sldMkLst>
        <pc:spChg chg="mod">
          <ac:chgData name="Rachel Branham" userId="S::branrac@uwl.ac.uk::6262f718-06ea-403c-8899-2890341722c2" providerId="AD" clId="Web-{5C8C2AD4-112A-62B5-0192-DB2E995CA043}" dt="2023-06-06T13:34:15.091" v="2624" actId="20577"/>
          <ac:spMkLst>
            <pc:docMk/>
            <pc:sldMk cId="3097443254" sldId="294"/>
            <ac:spMk id="4" creationId="{A4660F3F-DFFA-ED16-4D74-B8B04EA1C3CA}"/>
          </ac:spMkLst>
        </pc:spChg>
        <pc:spChg chg="mod">
          <ac:chgData name="Rachel Branham" userId="S::branrac@uwl.ac.uk::6262f718-06ea-403c-8899-2890341722c2" providerId="AD" clId="Web-{5C8C2AD4-112A-62B5-0192-DB2E995CA043}" dt="2023-06-06T13:36:30.438" v="2706" actId="20577"/>
          <ac:spMkLst>
            <pc:docMk/>
            <pc:sldMk cId="3097443254" sldId="294"/>
            <ac:spMk id="6" creationId="{D803DCA8-A836-A24A-3F22-B1F28707CCB9}"/>
          </ac:spMkLst>
        </pc:spChg>
      </pc:sldChg>
      <pc:sldChg chg="add del">
        <pc:chgData name="Rachel Branham" userId="S::branrac@uwl.ac.uk::6262f718-06ea-403c-8899-2890341722c2" providerId="AD" clId="Web-{5C8C2AD4-112A-62B5-0192-DB2E995CA043}" dt="2023-06-06T08:43:34.214" v="47"/>
        <pc:sldMkLst>
          <pc:docMk/>
          <pc:sldMk cId="3303936158" sldId="294"/>
        </pc:sldMkLst>
      </pc:sldChg>
      <pc:sldChg chg="addSp delSp modSp new">
        <pc:chgData name="Rachel Branham" userId="S::branrac@uwl.ac.uk::6262f718-06ea-403c-8899-2890341722c2" providerId="AD" clId="Web-{5C8C2AD4-112A-62B5-0192-DB2E995CA043}" dt="2023-06-06T14:25:39.010" v="3053" actId="1076"/>
        <pc:sldMkLst>
          <pc:docMk/>
          <pc:sldMk cId="2351790425" sldId="295"/>
        </pc:sldMkLst>
        <pc:spChg chg="mod">
          <ac:chgData name="Rachel Branham" userId="S::branrac@uwl.ac.uk::6262f718-06ea-403c-8899-2890341722c2" providerId="AD" clId="Web-{5C8C2AD4-112A-62B5-0192-DB2E995CA043}" dt="2023-06-06T14:25:39.010" v="3053" actId="1076"/>
          <ac:spMkLst>
            <pc:docMk/>
            <pc:sldMk cId="2351790425" sldId="295"/>
            <ac:spMk id="2" creationId="{C0AD476D-C0BC-4517-A77A-857EBA7EFBD3}"/>
          </ac:spMkLst>
        </pc:spChg>
        <pc:spChg chg="del">
          <ac:chgData name="Rachel Branham" userId="S::branrac@uwl.ac.uk::6262f718-06ea-403c-8899-2890341722c2" providerId="AD" clId="Web-{5C8C2AD4-112A-62B5-0192-DB2E995CA043}" dt="2023-06-06T13:38:19.519" v="2724"/>
          <ac:spMkLst>
            <pc:docMk/>
            <pc:sldMk cId="2351790425" sldId="295"/>
            <ac:spMk id="3" creationId="{98AF1121-29F3-05AD-07F3-49B845AA168F}"/>
          </ac:spMkLst>
        </pc:spChg>
        <pc:spChg chg="add">
          <ac:chgData name="Rachel Branham" userId="S::branrac@uwl.ac.uk::6262f718-06ea-403c-8899-2890341722c2" providerId="AD" clId="Web-{5C8C2AD4-112A-62B5-0192-DB2E995CA043}" dt="2023-06-06T13:38:24.894" v="2725"/>
          <ac:spMkLst>
            <pc:docMk/>
            <pc:sldMk cId="2351790425" sldId="295"/>
            <ac:spMk id="6" creationId="{F7EE8B0F-EA03-80E2-E572-D49A0A89A4ED}"/>
          </ac:spMkLst>
        </pc:spChg>
        <pc:spChg chg="add mod">
          <ac:chgData name="Rachel Branham" userId="S::branrac@uwl.ac.uk::6262f718-06ea-403c-8899-2890341722c2" providerId="AD" clId="Web-{5C8C2AD4-112A-62B5-0192-DB2E995CA043}" dt="2023-06-06T14:25:35.822" v="3052" actId="1076"/>
          <ac:spMkLst>
            <pc:docMk/>
            <pc:sldMk cId="2351790425" sldId="295"/>
            <ac:spMk id="7" creationId="{9D258677-352E-9373-4772-644D3E388D1D}"/>
          </ac:spMkLst>
        </pc:spChg>
      </pc:sldChg>
      <pc:sldChg chg="add del">
        <pc:chgData name="Rachel Branham" userId="S::branrac@uwl.ac.uk::6262f718-06ea-403c-8899-2890341722c2" providerId="AD" clId="Web-{5C8C2AD4-112A-62B5-0192-DB2E995CA043}" dt="2023-06-06T08:43:34.198" v="46"/>
        <pc:sldMkLst>
          <pc:docMk/>
          <pc:sldMk cId="3574856822" sldId="295"/>
        </pc:sldMkLst>
      </pc:sldChg>
      <pc:sldChg chg="add del replId">
        <pc:chgData name="Rachel Branham" userId="S::branrac@uwl.ac.uk::6262f718-06ea-403c-8899-2890341722c2" providerId="AD" clId="Web-{5C8C2AD4-112A-62B5-0192-DB2E995CA043}" dt="2023-06-06T14:26:38.358" v="3059"/>
        <pc:sldMkLst>
          <pc:docMk/>
          <pc:sldMk cId="1273699704" sldId="296"/>
        </pc:sldMkLst>
      </pc:sldChg>
      <pc:sldChg chg="add del">
        <pc:chgData name="Rachel Branham" userId="S::branrac@uwl.ac.uk::6262f718-06ea-403c-8899-2890341722c2" providerId="AD" clId="Web-{5C8C2AD4-112A-62B5-0192-DB2E995CA043}" dt="2023-06-06T08:43:34.198" v="45"/>
        <pc:sldMkLst>
          <pc:docMk/>
          <pc:sldMk cId="1797626381" sldId="296"/>
        </pc:sldMkLst>
      </pc:sldChg>
      <pc:sldChg chg="addSp delSp modSp add replId">
        <pc:chgData name="Rachel Branham" userId="S::branrac@uwl.ac.uk::6262f718-06ea-403c-8899-2890341722c2" providerId="AD" clId="Web-{5C8C2AD4-112A-62B5-0192-DB2E995CA043}" dt="2023-06-06T15:15:04.904" v="3189" actId="20577"/>
        <pc:sldMkLst>
          <pc:docMk/>
          <pc:sldMk cId="3241756901" sldId="296"/>
        </pc:sldMkLst>
        <pc:spChg chg="mod">
          <ac:chgData name="Rachel Branham" userId="S::branrac@uwl.ac.uk::6262f718-06ea-403c-8899-2890341722c2" providerId="AD" clId="Web-{5C8C2AD4-112A-62B5-0192-DB2E995CA043}" dt="2023-06-06T14:27:56.895" v="3075" actId="20577"/>
          <ac:spMkLst>
            <pc:docMk/>
            <pc:sldMk cId="3241756901" sldId="296"/>
            <ac:spMk id="2" creationId="{C0AD476D-C0BC-4517-A77A-857EBA7EFBD3}"/>
          </ac:spMkLst>
        </pc:spChg>
        <pc:spChg chg="mod">
          <ac:chgData name="Rachel Branham" userId="S::branrac@uwl.ac.uk::6262f718-06ea-403c-8899-2890341722c2" providerId="AD" clId="Web-{5C8C2AD4-112A-62B5-0192-DB2E995CA043}" dt="2023-06-06T14:27:35.784" v="3067" actId="20577"/>
          <ac:spMkLst>
            <pc:docMk/>
            <pc:sldMk cId="3241756901" sldId="296"/>
            <ac:spMk id="7" creationId="{9D258677-352E-9373-4772-644D3E388D1D}"/>
          </ac:spMkLst>
        </pc:spChg>
        <pc:spChg chg="add del">
          <ac:chgData name="Rachel Branham" userId="S::branrac@uwl.ac.uk::6262f718-06ea-403c-8899-2890341722c2" providerId="AD" clId="Web-{5C8C2AD4-112A-62B5-0192-DB2E995CA043}" dt="2023-06-06T14:27:31.252" v="3065"/>
          <ac:spMkLst>
            <pc:docMk/>
            <pc:sldMk cId="3241756901" sldId="296"/>
            <ac:spMk id="8" creationId="{1B11BE71-A3A2-2073-C69E-78150D6DD590}"/>
          </ac:spMkLst>
        </pc:spChg>
        <pc:spChg chg="add del">
          <ac:chgData name="Rachel Branham" userId="S::branrac@uwl.ac.uk::6262f718-06ea-403c-8899-2890341722c2" providerId="AD" clId="Web-{5C8C2AD4-112A-62B5-0192-DB2E995CA043}" dt="2023-06-06T14:27:39.628" v="3069"/>
          <ac:spMkLst>
            <pc:docMk/>
            <pc:sldMk cId="3241756901" sldId="296"/>
            <ac:spMk id="10" creationId="{10EF4EB9-1B69-36AE-3D9D-D00CE63F9E36}"/>
          </ac:spMkLst>
        </pc:spChg>
        <pc:spChg chg="add mod">
          <ac:chgData name="Rachel Branham" userId="S::branrac@uwl.ac.uk::6262f718-06ea-403c-8899-2890341722c2" providerId="AD" clId="Web-{5C8C2AD4-112A-62B5-0192-DB2E995CA043}" dt="2023-06-06T15:15:04.904" v="3189" actId="20577"/>
          <ac:spMkLst>
            <pc:docMk/>
            <pc:sldMk cId="3241756901" sldId="296"/>
            <ac:spMk id="11" creationId="{A02CB107-F832-9323-4312-225905938E05}"/>
          </ac:spMkLst>
        </pc:spChg>
      </pc:sldChg>
      <pc:sldChg chg="modSp add replId">
        <pc:chgData name="Rachel Branham" userId="S::branrac@uwl.ac.uk::6262f718-06ea-403c-8899-2890341722c2" providerId="AD" clId="Web-{5C8C2AD4-112A-62B5-0192-DB2E995CA043}" dt="2023-06-06T15:21:09.617" v="3320" actId="20577"/>
        <pc:sldMkLst>
          <pc:docMk/>
          <pc:sldMk cId="1922096995" sldId="297"/>
        </pc:sldMkLst>
        <pc:spChg chg="mod">
          <ac:chgData name="Rachel Branham" userId="S::branrac@uwl.ac.uk::6262f718-06ea-403c-8899-2890341722c2" providerId="AD" clId="Web-{5C8C2AD4-112A-62B5-0192-DB2E995CA043}" dt="2023-06-06T15:21:09.617" v="3320" actId="20577"/>
          <ac:spMkLst>
            <pc:docMk/>
            <pc:sldMk cId="1922096995" sldId="297"/>
            <ac:spMk id="7" creationId="{9A605E77-746C-F821-87D7-D6B9D29F1848}"/>
          </ac:spMkLst>
        </pc:spChg>
      </pc:sldChg>
      <pc:sldChg chg="new del">
        <pc:chgData name="Rachel Branham" userId="S::branrac@uwl.ac.uk::6262f718-06ea-403c-8899-2890341722c2" providerId="AD" clId="Web-{5C8C2AD4-112A-62B5-0192-DB2E995CA043}" dt="2023-06-06T15:04:19.042" v="3080"/>
        <pc:sldMkLst>
          <pc:docMk/>
          <pc:sldMk cId="2437598477" sldId="297"/>
        </pc:sldMkLst>
      </pc:sldChg>
      <pc:sldChg chg="add del">
        <pc:chgData name="Rachel Branham" userId="S::branrac@uwl.ac.uk::6262f718-06ea-403c-8899-2890341722c2" providerId="AD" clId="Web-{5C8C2AD4-112A-62B5-0192-DB2E995CA043}" dt="2023-06-06T08:43:34.198" v="44"/>
        <pc:sldMkLst>
          <pc:docMk/>
          <pc:sldMk cId="3117258016" sldId="297"/>
        </pc:sldMkLst>
      </pc:sldChg>
      <pc:sldChg chg="new del">
        <pc:chgData name="Rachel Branham" userId="S::branrac@uwl.ac.uk::6262f718-06ea-403c-8899-2890341722c2" providerId="AD" clId="Web-{5C8C2AD4-112A-62B5-0192-DB2E995CA043}" dt="2023-06-06T14:26:37.983" v="3058"/>
        <pc:sldMkLst>
          <pc:docMk/>
          <pc:sldMk cId="3765899955" sldId="297"/>
        </pc:sldMkLst>
      </pc:sldChg>
      <pc:sldChg chg="add del">
        <pc:chgData name="Rachel Branham" userId="S::branrac@uwl.ac.uk::6262f718-06ea-403c-8899-2890341722c2" providerId="AD" clId="Web-{5C8C2AD4-112A-62B5-0192-DB2E995CA043}" dt="2023-06-06T08:43:34.198" v="43"/>
        <pc:sldMkLst>
          <pc:docMk/>
          <pc:sldMk cId="1862944276" sldId="298"/>
        </pc:sldMkLst>
      </pc:sldChg>
      <pc:sldMasterChg chg="add addSldLayout">
        <pc:chgData name="Rachel Branham" userId="S::branrac@uwl.ac.uk::6262f718-06ea-403c-8899-2890341722c2" providerId="AD" clId="Web-{5C8C2AD4-112A-62B5-0192-DB2E995CA043}" dt="2023-06-06T09:01:31.452" v="126"/>
        <pc:sldMasterMkLst>
          <pc:docMk/>
          <pc:sldMasterMk cId="1043732884" sldId="2147483648"/>
        </pc:sldMasterMkLst>
        <pc:sldLayoutChg chg="add">
          <pc:chgData name="Rachel Branham" userId="S::branrac@uwl.ac.uk::6262f718-06ea-403c-8899-2890341722c2" providerId="AD" clId="Web-{5C8C2AD4-112A-62B5-0192-DB2E995CA043}" dt="2023-06-06T09:01:31.452" v="126"/>
          <pc:sldLayoutMkLst>
            <pc:docMk/>
            <pc:sldMasterMk cId="1043732884" sldId="2147483648"/>
            <pc:sldLayoutMk cId="2009566076" sldId="2147483649"/>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625464525" sldId="2147483650"/>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2959306021" sldId="2147483651"/>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2764684467" sldId="2147483652"/>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2509769158" sldId="2147483653"/>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120575234" sldId="2147483654"/>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2087424994" sldId="2147483655"/>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308524417" sldId="2147483656"/>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3738183716" sldId="2147483657"/>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2481841793" sldId="2147483658"/>
          </pc:sldLayoutMkLst>
        </pc:sldLayoutChg>
        <pc:sldLayoutChg chg="add">
          <pc:chgData name="Rachel Branham" userId="S::branrac@uwl.ac.uk::6262f718-06ea-403c-8899-2890341722c2" providerId="AD" clId="Web-{5C8C2AD4-112A-62B5-0192-DB2E995CA043}" dt="2023-06-06T09:01:31.452" v="126"/>
          <pc:sldLayoutMkLst>
            <pc:docMk/>
            <pc:sldMasterMk cId="1043732884" sldId="2147483648"/>
            <pc:sldLayoutMk cId="219684658" sldId="2147483659"/>
          </pc:sldLayoutMkLst>
        </pc:sldLayoutChg>
      </pc:sldMasterChg>
      <pc:sldMasterChg chg="replId modSldLayout">
        <pc:chgData name="Rachel Branham" userId="S::branrac@uwl.ac.uk::6262f718-06ea-403c-8899-2890341722c2" providerId="AD" clId="Web-{5C8C2AD4-112A-62B5-0192-DB2E995CA043}" dt="2023-06-06T08:42:21.025" v="0"/>
        <pc:sldMasterMkLst>
          <pc:docMk/>
          <pc:sldMasterMk cId="2460954070" sldId="2147483678"/>
        </pc:sldMasterMkLst>
        <pc:sldLayoutChg chg="replId">
          <pc:chgData name="Rachel Branham" userId="S::branrac@uwl.ac.uk::6262f718-06ea-403c-8899-2890341722c2" providerId="AD" clId="Web-{5C8C2AD4-112A-62B5-0192-DB2E995CA043}" dt="2023-06-06T08:42:21.025" v="0"/>
          <pc:sldLayoutMkLst>
            <pc:docMk/>
            <pc:sldMasterMk cId="2460954070" sldId="2147483678"/>
            <pc:sldLayoutMk cId="2385387890" sldId="2147483672"/>
          </pc:sldLayoutMkLst>
        </pc:sldLayoutChg>
        <pc:sldLayoutChg chg="replId">
          <pc:chgData name="Rachel Branham" userId="S::branrac@uwl.ac.uk::6262f718-06ea-403c-8899-2890341722c2" providerId="AD" clId="Web-{5C8C2AD4-112A-62B5-0192-DB2E995CA043}" dt="2023-06-06T08:42:21.025" v="0"/>
          <pc:sldLayoutMkLst>
            <pc:docMk/>
            <pc:sldMasterMk cId="2460954070" sldId="2147483678"/>
            <pc:sldLayoutMk cId="3210312558" sldId="2147483673"/>
          </pc:sldLayoutMkLst>
        </pc:sldLayoutChg>
        <pc:sldLayoutChg chg="replId">
          <pc:chgData name="Rachel Branham" userId="S::branrac@uwl.ac.uk::6262f718-06ea-403c-8899-2890341722c2" providerId="AD" clId="Web-{5C8C2AD4-112A-62B5-0192-DB2E995CA043}" dt="2023-06-06T08:42:21.025" v="0"/>
          <pc:sldLayoutMkLst>
            <pc:docMk/>
            <pc:sldMasterMk cId="2460954070" sldId="2147483678"/>
            <pc:sldLayoutMk cId="3146388984" sldId="2147483674"/>
          </pc:sldLayoutMkLst>
        </pc:sldLayoutChg>
        <pc:sldLayoutChg chg="replId">
          <pc:chgData name="Rachel Branham" userId="S::branrac@uwl.ac.uk::6262f718-06ea-403c-8899-2890341722c2" providerId="AD" clId="Web-{5C8C2AD4-112A-62B5-0192-DB2E995CA043}" dt="2023-06-06T08:42:21.025" v="0"/>
          <pc:sldLayoutMkLst>
            <pc:docMk/>
            <pc:sldMasterMk cId="2460954070" sldId="2147483678"/>
            <pc:sldLayoutMk cId="2591524520" sldId="2147483675"/>
          </pc:sldLayoutMkLst>
        </pc:sldLayoutChg>
        <pc:sldLayoutChg chg="replId">
          <pc:chgData name="Rachel Branham" userId="S::branrac@uwl.ac.uk::6262f718-06ea-403c-8899-2890341722c2" providerId="AD" clId="Web-{5C8C2AD4-112A-62B5-0192-DB2E995CA043}" dt="2023-06-06T08:42:21.025" v="0"/>
          <pc:sldLayoutMkLst>
            <pc:docMk/>
            <pc:sldMasterMk cId="2460954070" sldId="2147483678"/>
            <pc:sldLayoutMk cId="949138452" sldId="2147483676"/>
          </pc:sldLayoutMkLst>
        </pc:sldLayoutChg>
        <pc:sldLayoutChg chg="replId">
          <pc:chgData name="Rachel Branham" userId="S::branrac@uwl.ac.uk::6262f718-06ea-403c-8899-2890341722c2" providerId="AD" clId="Web-{5C8C2AD4-112A-62B5-0192-DB2E995CA043}" dt="2023-06-06T08:42:21.025" v="0"/>
          <pc:sldLayoutMkLst>
            <pc:docMk/>
            <pc:sldMasterMk cId="2460954070" sldId="2147483678"/>
            <pc:sldLayoutMk cId="3171841454" sldId="2147483677"/>
          </pc:sldLayoutMkLst>
        </pc:sldLayoutChg>
        <pc:sldLayoutChg chg="replId">
          <pc:chgData name="Rachel Branham" userId="S::branrac@uwl.ac.uk::6262f718-06ea-403c-8899-2890341722c2" providerId="AD" clId="Web-{5C8C2AD4-112A-62B5-0192-DB2E995CA043}" dt="2023-06-06T08:42:21.025" v="0"/>
          <pc:sldLayoutMkLst>
            <pc:docMk/>
            <pc:sldMasterMk cId="2460954070" sldId="2147483678"/>
            <pc:sldLayoutMk cId="1203092039" sldId="2147483679"/>
          </pc:sldLayoutMkLst>
        </pc:sldLayoutChg>
        <pc:sldLayoutChg chg="replId">
          <pc:chgData name="Rachel Branham" userId="S::branrac@uwl.ac.uk::6262f718-06ea-403c-8899-2890341722c2" providerId="AD" clId="Web-{5C8C2AD4-112A-62B5-0192-DB2E995CA043}" dt="2023-06-06T08:42:21.025" v="0"/>
          <pc:sldLayoutMkLst>
            <pc:docMk/>
            <pc:sldMasterMk cId="2460954070" sldId="2147483678"/>
            <pc:sldLayoutMk cId="3733172339" sldId="2147483680"/>
          </pc:sldLayoutMkLst>
        </pc:sldLayoutChg>
      </pc:sldMasterChg>
      <pc:sldMasterChg chg="add addSldLayout">
        <pc:chgData name="Rachel Branham" userId="S::branrac@uwl.ac.uk::6262f718-06ea-403c-8899-2890341722c2" providerId="AD" clId="Web-{5C8C2AD4-112A-62B5-0192-DB2E995CA043}" dt="2023-06-06T08:56:49.057" v="122"/>
        <pc:sldMasterMkLst>
          <pc:docMk/>
          <pc:sldMasterMk cId="3827741798" sldId="2147483684"/>
        </pc:sldMasterMkLst>
        <pc:sldLayoutChg chg="add">
          <pc:chgData name="Rachel Branham" userId="S::branrac@uwl.ac.uk::6262f718-06ea-403c-8899-2890341722c2" providerId="AD" clId="Web-{5C8C2AD4-112A-62B5-0192-DB2E995CA043}" dt="2023-06-06T08:56:49.057" v="122"/>
          <pc:sldLayoutMkLst>
            <pc:docMk/>
            <pc:sldMasterMk cId="3827741798" sldId="2147483684"/>
            <pc:sldLayoutMk cId="319668245" sldId="2147483685"/>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2032569654" sldId="2147483686"/>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660520685" sldId="2147483687"/>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643304579" sldId="2147483688"/>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1694094735" sldId="2147483689"/>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2191920152" sldId="2147483690"/>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1479636198" sldId="2147483691"/>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194054116" sldId="2147483692"/>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1586349094" sldId="2147483693"/>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3701880686" sldId="2147483694"/>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3657304594" sldId="2147483695"/>
          </pc:sldLayoutMkLst>
        </pc:sldLayoutChg>
        <pc:sldLayoutChg chg="add">
          <pc:chgData name="Rachel Branham" userId="S::branrac@uwl.ac.uk::6262f718-06ea-403c-8899-2890341722c2" providerId="AD" clId="Web-{5C8C2AD4-112A-62B5-0192-DB2E995CA043}" dt="2023-06-06T08:56:49.057" v="122"/>
          <pc:sldLayoutMkLst>
            <pc:docMk/>
            <pc:sldMasterMk cId="3827741798" sldId="2147483684"/>
            <pc:sldLayoutMk cId="608955288" sldId="2147483696"/>
          </pc:sldLayoutMkLst>
        </pc:sldLayoutChg>
      </pc:sldMasterChg>
      <pc:sldMasterChg chg="add replId addSldLayout modSldLayout">
        <pc:chgData name="Rachel Branham" userId="S::branrac@uwl.ac.uk::6262f718-06ea-403c-8899-2890341722c2" providerId="AD" clId="Web-{5C8C2AD4-112A-62B5-0192-DB2E995CA043}" dt="2023-06-06T09:01:31.452" v="126"/>
        <pc:sldMasterMkLst>
          <pc:docMk/>
          <pc:sldMasterMk cId="2319061225" sldId="2147483697"/>
        </pc:sldMasterMkLst>
        <pc:sldLayoutChg chg="add">
          <pc:chgData name="Rachel Branham" userId="S::branrac@uwl.ac.uk::6262f718-06ea-403c-8899-2890341722c2" providerId="AD" clId="Web-{5C8C2AD4-112A-62B5-0192-DB2E995CA043}" dt="2023-06-06T08:42:21.025" v="0"/>
          <pc:sldLayoutMkLst>
            <pc:docMk/>
            <pc:sldMasterMk cId="2319061225" sldId="2147483697"/>
            <pc:sldLayoutMk cId="3118896713" sldId="2147483660"/>
          </pc:sldLayoutMkLst>
        </pc:sldLayoutChg>
        <pc:sldLayoutChg chg="add">
          <pc:chgData name="Rachel Branham" userId="S::branrac@uwl.ac.uk::6262f718-06ea-403c-8899-2890341722c2" providerId="AD" clId="Web-{5C8C2AD4-112A-62B5-0192-DB2E995CA043}" dt="2023-06-06T08:42:21.025" v="0"/>
          <pc:sldLayoutMkLst>
            <pc:docMk/>
            <pc:sldMasterMk cId="2319061225" sldId="2147483697"/>
            <pc:sldLayoutMk cId="2699512310" sldId="2147483661"/>
          </pc:sldLayoutMkLst>
        </pc:sldLayoutChg>
        <pc:sldLayoutChg chg="add">
          <pc:chgData name="Rachel Branham" userId="S::branrac@uwl.ac.uk::6262f718-06ea-403c-8899-2890341722c2" providerId="AD" clId="Web-{5C8C2AD4-112A-62B5-0192-DB2E995CA043}" dt="2023-06-06T08:42:21.025" v="0"/>
          <pc:sldLayoutMkLst>
            <pc:docMk/>
            <pc:sldMasterMk cId="2319061225" sldId="2147483697"/>
            <pc:sldLayoutMk cId="2857120649" sldId="2147483662"/>
          </pc:sldLayoutMkLst>
        </pc:sldLayoutChg>
        <pc:sldLayoutChg chg="add">
          <pc:chgData name="Rachel Branham" userId="S::branrac@uwl.ac.uk::6262f718-06ea-403c-8899-2890341722c2" providerId="AD" clId="Web-{5C8C2AD4-112A-62B5-0192-DB2E995CA043}" dt="2023-06-06T08:42:21.025" v="0"/>
          <pc:sldLayoutMkLst>
            <pc:docMk/>
            <pc:sldMasterMk cId="2319061225" sldId="2147483697"/>
            <pc:sldLayoutMk cId="2951227852" sldId="2147483663"/>
          </pc:sldLayoutMkLst>
        </pc:sldLayoutChg>
        <pc:sldLayoutChg chg="add">
          <pc:chgData name="Rachel Branham" userId="S::branrac@uwl.ac.uk::6262f718-06ea-403c-8899-2890341722c2" providerId="AD" clId="Web-{5C8C2AD4-112A-62B5-0192-DB2E995CA043}" dt="2023-06-06T08:42:21.025" v="0"/>
          <pc:sldLayoutMkLst>
            <pc:docMk/>
            <pc:sldMasterMk cId="2319061225" sldId="2147483697"/>
            <pc:sldLayoutMk cId="917780591" sldId="2147483664"/>
          </pc:sldLayoutMkLst>
        </pc:sldLayoutChg>
        <pc:sldLayoutChg chg="add">
          <pc:chgData name="Rachel Branham" userId="S::branrac@uwl.ac.uk::6262f718-06ea-403c-8899-2890341722c2" providerId="AD" clId="Web-{5C8C2AD4-112A-62B5-0192-DB2E995CA043}" dt="2023-06-06T08:42:21.025" v="0"/>
          <pc:sldLayoutMkLst>
            <pc:docMk/>
            <pc:sldMasterMk cId="2319061225" sldId="2147483697"/>
            <pc:sldLayoutMk cId="1291140423" sldId="2147483665"/>
          </pc:sldLayoutMkLst>
        </pc:sldLayoutChg>
        <pc:sldLayoutChg chg="add">
          <pc:chgData name="Rachel Branham" userId="S::branrac@uwl.ac.uk::6262f718-06ea-403c-8899-2890341722c2" providerId="AD" clId="Web-{5C8C2AD4-112A-62B5-0192-DB2E995CA043}" dt="2023-06-06T08:42:21.025" v="0"/>
          <pc:sldLayoutMkLst>
            <pc:docMk/>
            <pc:sldMasterMk cId="2319061225" sldId="2147483697"/>
            <pc:sldLayoutMk cId="1485277703" sldId="2147483666"/>
          </pc:sldLayoutMkLst>
        </pc:sldLayoutChg>
        <pc:sldLayoutChg chg="add">
          <pc:chgData name="Rachel Branham" userId="S::branrac@uwl.ac.uk::6262f718-06ea-403c-8899-2890341722c2" providerId="AD" clId="Web-{5C8C2AD4-112A-62B5-0192-DB2E995CA043}" dt="2023-06-06T08:42:21.025" v="0"/>
          <pc:sldLayoutMkLst>
            <pc:docMk/>
            <pc:sldMasterMk cId="2319061225" sldId="2147483697"/>
            <pc:sldLayoutMk cId="3370680036" sldId="2147483667"/>
          </pc:sldLayoutMkLst>
        </pc:sldLayoutChg>
        <pc:sldLayoutChg chg="add">
          <pc:chgData name="Rachel Branham" userId="S::branrac@uwl.ac.uk::6262f718-06ea-403c-8899-2890341722c2" providerId="AD" clId="Web-{5C8C2AD4-112A-62B5-0192-DB2E995CA043}" dt="2023-06-06T08:42:21.025" v="0"/>
          <pc:sldLayoutMkLst>
            <pc:docMk/>
            <pc:sldMasterMk cId="2319061225" sldId="2147483697"/>
            <pc:sldLayoutMk cId="268311559" sldId="2147483668"/>
          </pc:sldLayoutMkLst>
        </pc:sldLayoutChg>
        <pc:sldLayoutChg chg="add replId">
          <pc:chgData name="Rachel Branham" userId="S::branrac@uwl.ac.uk::6262f718-06ea-403c-8899-2890341722c2" providerId="AD" clId="Web-{5C8C2AD4-112A-62B5-0192-DB2E995CA043}" dt="2023-06-06T09:01:31.452" v="126"/>
          <pc:sldLayoutMkLst>
            <pc:docMk/>
            <pc:sldMasterMk cId="2319061225" sldId="2147483697"/>
            <pc:sldLayoutMk cId="1776826555" sldId="2147483698"/>
          </pc:sldLayoutMkLst>
        </pc:sldLayoutChg>
        <pc:sldLayoutChg chg="add replId">
          <pc:chgData name="Rachel Branham" userId="S::branrac@uwl.ac.uk::6262f718-06ea-403c-8899-2890341722c2" providerId="AD" clId="Web-{5C8C2AD4-112A-62B5-0192-DB2E995CA043}" dt="2023-06-06T09:01:31.452" v="126"/>
          <pc:sldLayoutMkLst>
            <pc:docMk/>
            <pc:sldMasterMk cId="2319061225" sldId="2147483697"/>
            <pc:sldLayoutMk cId="982124936" sldId="2147483699"/>
          </pc:sldLayoutMkLst>
        </pc:sldLayoutChg>
        <pc:sldLayoutChg chg="add replId">
          <pc:chgData name="Rachel Branham" userId="S::branrac@uwl.ac.uk::6262f718-06ea-403c-8899-2890341722c2" providerId="AD" clId="Web-{5C8C2AD4-112A-62B5-0192-DB2E995CA043}" dt="2023-06-06T09:01:31.452" v="126"/>
          <pc:sldLayoutMkLst>
            <pc:docMk/>
            <pc:sldMasterMk cId="2319061225" sldId="2147483697"/>
            <pc:sldLayoutMk cId="4249735939" sldId="2147483700"/>
          </pc:sldLayoutMkLst>
        </pc:sldLayoutChg>
        <pc:sldLayoutChg chg="add replId">
          <pc:chgData name="Rachel Branham" userId="S::branrac@uwl.ac.uk::6262f718-06ea-403c-8899-2890341722c2" providerId="AD" clId="Web-{5C8C2AD4-112A-62B5-0192-DB2E995CA043}" dt="2023-06-06T09:01:31.452" v="126"/>
          <pc:sldLayoutMkLst>
            <pc:docMk/>
            <pc:sldMasterMk cId="2319061225" sldId="2147483697"/>
            <pc:sldLayoutMk cId="1165259451" sldId="2147483701"/>
          </pc:sldLayoutMkLst>
        </pc:sldLayoutChg>
        <pc:sldLayoutChg chg="add replId">
          <pc:chgData name="Rachel Branham" userId="S::branrac@uwl.ac.uk::6262f718-06ea-403c-8899-2890341722c2" providerId="AD" clId="Web-{5C8C2AD4-112A-62B5-0192-DB2E995CA043}" dt="2023-06-06T09:01:31.452" v="126"/>
          <pc:sldLayoutMkLst>
            <pc:docMk/>
            <pc:sldMasterMk cId="2319061225" sldId="2147483697"/>
            <pc:sldLayoutMk cId="2432451945" sldId="2147483702"/>
          </pc:sldLayoutMkLst>
        </pc:sldLayoutChg>
        <pc:sldLayoutChg chg="add replId">
          <pc:chgData name="Rachel Branham" userId="S::branrac@uwl.ac.uk::6262f718-06ea-403c-8899-2890341722c2" providerId="AD" clId="Web-{5C8C2AD4-112A-62B5-0192-DB2E995CA043}" dt="2023-06-06T09:01:31.452" v="126"/>
          <pc:sldLayoutMkLst>
            <pc:docMk/>
            <pc:sldMasterMk cId="2319061225" sldId="2147483697"/>
            <pc:sldLayoutMk cId="3203065686" sldId="2147483703"/>
          </pc:sldLayoutMkLst>
        </pc:sldLayoutChg>
      </pc:sldMasterChg>
    </pc:docChg>
  </pc:docChgLst>
  <pc:docChgLst>
    <pc:chgData name="Rachel Branham" userId="S::branrac@uwl.ac.uk::6262f718-06ea-403c-8899-2890341722c2" providerId="AD" clId="Web-{7ED24B7C-1E8A-3B46-CA52-F19A6275E136}"/>
    <pc:docChg chg="modSld">
      <pc:chgData name="Rachel Branham" userId="S::branrac@uwl.ac.uk::6262f718-06ea-403c-8899-2890341722c2" providerId="AD" clId="Web-{7ED24B7C-1E8A-3B46-CA52-F19A6275E136}" dt="2023-07-06T13:07:49.403" v="0" actId="20577"/>
      <pc:docMkLst>
        <pc:docMk/>
      </pc:docMkLst>
      <pc:sldChg chg="modSp">
        <pc:chgData name="Rachel Branham" userId="S::branrac@uwl.ac.uk::6262f718-06ea-403c-8899-2890341722c2" providerId="AD" clId="Web-{7ED24B7C-1E8A-3B46-CA52-F19A6275E136}" dt="2023-07-06T13:07:49.403" v="0" actId="20577"/>
        <pc:sldMkLst>
          <pc:docMk/>
          <pc:sldMk cId="1305246744" sldId="274"/>
        </pc:sldMkLst>
        <pc:spChg chg="mod">
          <ac:chgData name="Rachel Branham" userId="S::branrac@uwl.ac.uk::6262f718-06ea-403c-8899-2890341722c2" providerId="AD" clId="Web-{7ED24B7C-1E8A-3B46-CA52-F19A6275E136}" dt="2023-07-06T13:07:49.403" v="0" actId="20577"/>
          <ac:spMkLst>
            <pc:docMk/>
            <pc:sldMk cId="1305246744" sldId="274"/>
            <ac:spMk id="6" creationId="{E904F61C-9FC9-BDDD-482D-2315283B1460}"/>
          </ac:spMkLst>
        </pc:spChg>
      </pc:sldChg>
    </pc:docChg>
  </pc:docChgLst>
  <pc:docChgLst>
    <pc:chgData name="Rachel Branham" userId="S::branrac@uwl.ac.uk::6262f718-06ea-403c-8899-2890341722c2" providerId="AD" clId="Web-{1F751AAD-76E9-C602-7505-54FADA4E798F}"/>
    <pc:docChg chg="modSld">
      <pc:chgData name="Rachel Branham" userId="S::branrac@uwl.ac.uk::6262f718-06ea-403c-8899-2890341722c2" providerId="AD" clId="Web-{1F751AAD-76E9-C602-7505-54FADA4E798F}" dt="2023-07-03T07:39:25.546" v="5" actId="20577"/>
      <pc:docMkLst>
        <pc:docMk/>
      </pc:docMkLst>
      <pc:sldChg chg="addSp delSp modSp">
        <pc:chgData name="Rachel Branham" userId="S::branrac@uwl.ac.uk::6262f718-06ea-403c-8899-2890341722c2" providerId="AD" clId="Web-{1F751AAD-76E9-C602-7505-54FADA4E798F}" dt="2023-07-03T07:39:25.546" v="5" actId="20577"/>
        <pc:sldMkLst>
          <pc:docMk/>
          <pc:sldMk cId="967997564" sldId="306"/>
        </pc:sldMkLst>
        <pc:spChg chg="del">
          <ac:chgData name="Rachel Branham" userId="S::branrac@uwl.ac.uk::6262f718-06ea-403c-8899-2890341722c2" providerId="AD" clId="Web-{1F751AAD-76E9-C602-7505-54FADA4E798F}" dt="2023-07-03T07:39:19.515" v="2"/>
          <ac:spMkLst>
            <pc:docMk/>
            <pc:sldMk cId="967997564" sldId="306"/>
            <ac:spMk id="3" creationId="{B815A103-916B-E8B1-252A-249FCEBFE164}"/>
          </ac:spMkLst>
        </pc:spChg>
        <pc:spChg chg="add del">
          <ac:chgData name="Rachel Branham" userId="S::branrac@uwl.ac.uk::6262f718-06ea-403c-8899-2890341722c2" providerId="AD" clId="Web-{1F751AAD-76E9-C602-7505-54FADA4E798F}" dt="2023-07-03T07:39:17.452" v="1"/>
          <ac:spMkLst>
            <pc:docMk/>
            <pc:sldMk cId="967997564" sldId="306"/>
            <ac:spMk id="5" creationId="{1A5F2FF5-70DD-CA5B-B3BC-DA756BD7C3B4}"/>
          </ac:spMkLst>
        </pc:spChg>
        <pc:spChg chg="mod">
          <ac:chgData name="Rachel Branham" userId="S::branrac@uwl.ac.uk::6262f718-06ea-403c-8899-2890341722c2" providerId="AD" clId="Web-{1F751AAD-76E9-C602-7505-54FADA4E798F}" dt="2023-07-03T07:39:25.546" v="5" actId="20577"/>
          <ac:spMkLst>
            <pc:docMk/>
            <pc:sldMk cId="967997564" sldId="306"/>
            <ac:spMk id="6" creationId="{20631E6B-7620-41B0-4D01-CD3FCE6F7BF4}"/>
          </ac:spMkLst>
        </pc:spChg>
        <pc:spChg chg="add">
          <ac:chgData name="Rachel Branham" userId="S::branrac@uwl.ac.uk::6262f718-06ea-403c-8899-2890341722c2" providerId="AD" clId="Web-{1F751AAD-76E9-C602-7505-54FADA4E798F}" dt="2023-07-03T07:39:19.890" v="3"/>
          <ac:spMkLst>
            <pc:docMk/>
            <pc:sldMk cId="967997564" sldId="306"/>
            <ac:spMk id="8" creationId="{BCDC03FA-6D01-C78B-A30E-527C2E4682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DEA83-3CCA-42CD-97E5-1362E0428763}" type="datetimeFigureOut">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60925-BF77-403E-8A86-C428DA1E8AE2}" type="slidenum">
              <a:t>‹#›</a:t>
            </a:fld>
            <a:endParaRPr lang="en-US"/>
          </a:p>
        </p:txBody>
      </p:sp>
    </p:spTree>
    <p:extLst>
      <p:ext uri="{BB962C8B-B14F-4D97-AF65-F5344CB8AC3E}">
        <p14:creationId xmlns:p14="http://schemas.microsoft.com/office/powerpoint/2010/main" val="146138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668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2569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052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3304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409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1920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9636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054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6349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1880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7304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440AB20D-EA3E-DC49-86B2-06830B4F5891}"/>
              </a:ext>
            </a:extLst>
          </p:cNvPr>
          <p:cNvSpPr>
            <a:spLocks noGrp="1"/>
          </p:cNvSpPr>
          <p:nvPr>
            <p:ph idx="1" hasCustomPrompt="1"/>
          </p:nvPr>
        </p:nvSpPr>
        <p:spPr>
          <a:xfrm>
            <a:off x="1056217" y="2804585"/>
            <a:ext cx="10297583" cy="3371849"/>
          </a:xfrm>
          <a:prstGeom prst="rect">
            <a:avLst/>
          </a:prstGeom>
        </p:spPr>
        <p:txBody>
          <a:bodyPr vert="horz" lIns="91440" tIns="45720" rIns="91440" bIns="45720" rtlCol="0">
            <a:normAutofit/>
          </a:bodyPr>
          <a:lstStyle>
            <a:lvl1pPr marL="380990" indent="-380990">
              <a:buFont typeface="Arial" panose="020B0604020202020204" pitchFamily="34" charset="0"/>
              <a:buChar char="•"/>
              <a:defRPr sz="2133"/>
            </a:lvl1pPr>
            <a:lvl5pPr>
              <a:defRPr sz="2133" b="0" i="0">
                <a:latin typeface="Arial" panose="020B0604020202020204" pitchFamily="34" charset="0"/>
                <a:cs typeface="Arial" panose="020B0604020202020204" pitchFamily="34" charset="0"/>
              </a:defRPr>
            </a:lvl5pPr>
          </a:lstStyle>
          <a:p>
            <a:r>
              <a:rPr lang="en-US" sz="2133" b="0" i="0">
                <a:latin typeface="Arial" panose="020B0604020202020204" pitchFamily="34" charset="0"/>
                <a:cs typeface="Arial" panose="020B0604020202020204" pitchFamily="34" charset="0"/>
              </a:rPr>
              <a:t>Text body</a:t>
            </a:r>
          </a:p>
          <a:p>
            <a:endParaRPr lang="en-US" sz="2133" b="0" i="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one</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two </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three</a:t>
            </a:r>
          </a:p>
          <a:p>
            <a:pPr lvl="4"/>
            <a:endParaRPr lang="en-US"/>
          </a:p>
        </p:txBody>
      </p:sp>
      <p:sp>
        <p:nvSpPr>
          <p:cNvPr id="6" name="Slide Number Placeholder 5">
            <a:extLst>
              <a:ext uri="{FF2B5EF4-FFF2-40B4-BE49-F238E27FC236}">
                <a16:creationId xmlns:a16="http://schemas.microsoft.com/office/drawing/2014/main" id="{6EC2C22F-D38C-F045-9A23-A5A59A3298CD}"/>
              </a:ext>
            </a:extLst>
          </p:cNvPr>
          <p:cNvSpPr>
            <a:spLocks noGrp="1"/>
          </p:cNvSpPr>
          <p:nvPr>
            <p:ph type="sldNum" sz="quarter" idx="4"/>
          </p:nvPr>
        </p:nvSpPr>
        <p:spPr>
          <a:xfrm>
            <a:off x="8305801" y="6356938"/>
            <a:ext cx="2829983" cy="365125"/>
          </a:xfrm>
          <a:prstGeom prst="rect">
            <a:avLst/>
          </a:prstGeom>
        </p:spPr>
        <p:txBody>
          <a:bodyPr vert="horz" lIns="0" tIns="45720" rIns="0" bIns="45720" rtlCol="0" anchor="ctr"/>
          <a:lstStyle>
            <a:lvl1pPr algn="r">
              <a:defRPr sz="12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a:p>
        </p:txBody>
      </p:sp>
      <p:sp>
        <p:nvSpPr>
          <p:cNvPr id="7" name="Footer Placeholder 4">
            <a:extLst>
              <a:ext uri="{FF2B5EF4-FFF2-40B4-BE49-F238E27FC236}">
                <a16:creationId xmlns:a16="http://schemas.microsoft.com/office/drawing/2014/main" id="{B33C06DA-87A0-A844-A9BD-FA2FBE0DA4F2}"/>
              </a:ext>
            </a:extLst>
          </p:cNvPr>
          <p:cNvSpPr>
            <a:spLocks noGrp="1"/>
          </p:cNvSpPr>
          <p:nvPr>
            <p:ph type="ftr" sz="quarter" idx="3"/>
          </p:nvPr>
        </p:nvSpPr>
        <p:spPr>
          <a:xfrm>
            <a:off x="1065312" y="6356351"/>
            <a:ext cx="7088089" cy="366183"/>
          </a:xfrm>
          <a:prstGeom prst="rect">
            <a:avLst/>
          </a:prstGeom>
        </p:spPr>
        <p:txBody>
          <a:bodyPr vert="horz" lIns="0" tIns="45720" rIns="0" bIns="45720" rtlCol="0" anchor="ctr"/>
          <a:lstStyle>
            <a:lvl1pPr marL="228594" indent="-228594" algn="ctr">
              <a:buFont typeface="Arial" panose="020B0604020202020204" pitchFamily="34" charset="0"/>
              <a:buChar char="•"/>
              <a:defRPr sz="12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r>
              <a:rPr lang="en-US"/>
              <a:t>UWL PPT Guidelines – Version 3 - Month Year</a:t>
            </a:r>
          </a:p>
        </p:txBody>
      </p:sp>
      <p:sp>
        <p:nvSpPr>
          <p:cNvPr id="8" name="Text Placeholder 3">
            <a:extLst>
              <a:ext uri="{FF2B5EF4-FFF2-40B4-BE49-F238E27FC236}">
                <a16:creationId xmlns:a16="http://schemas.microsoft.com/office/drawing/2014/main" id="{AF0CCF90-A694-D245-81A1-A33159495F41}"/>
              </a:ext>
            </a:extLst>
          </p:cNvPr>
          <p:cNvSpPr>
            <a:spLocks noGrp="1"/>
          </p:cNvSpPr>
          <p:nvPr>
            <p:ph type="body" sz="quarter" idx="10" hasCustomPrompt="1"/>
          </p:nvPr>
        </p:nvSpPr>
        <p:spPr>
          <a:xfrm>
            <a:off x="1056218" y="1869863"/>
            <a:ext cx="10297583" cy="778124"/>
          </a:xfrm>
          <a:prstGeom prst="rect">
            <a:avLst/>
          </a:prstGeom>
        </p:spPr>
        <p:txBody>
          <a:bodyPr/>
          <a:lstStyle>
            <a:lvl1pPr marL="0" indent="0">
              <a:buNone/>
              <a:defRPr sz="4267" b="1" i="1">
                <a:solidFill>
                  <a:srgbClr val="005F9F"/>
                </a:solidFill>
                <a:latin typeface="Arial" panose="020B0604020202020204" pitchFamily="34" charset="0"/>
                <a:cs typeface="Arial" panose="020B0604020202020204" pitchFamily="34" charset="0"/>
              </a:defRPr>
            </a:lvl1pPr>
          </a:lstStyle>
          <a:p>
            <a:pPr lvl="0"/>
            <a:r>
              <a:rPr lang="en-GB"/>
              <a:t>Heading here</a:t>
            </a:r>
          </a:p>
        </p:txBody>
      </p:sp>
    </p:spTree>
    <p:extLst>
      <p:ext uri="{BB962C8B-B14F-4D97-AF65-F5344CB8AC3E}">
        <p14:creationId xmlns:p14="http://schemas.microsoft.com/office/powerpoint/2010/main" val="608955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2A74-BADD-1969-EE5A-0E5DF05432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938EA10-26AB-FA32-6D4C-3CF6755AFD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43B649C-D6B3-B5AB-0CA2-9F7EA1AC15F4}"/>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5" name="Footer Placeholder 4">
            <a:extLst>
              <a:ext uri="{FF2B5EF4-FFF2-40B4-BE49-F238E27FC236}">
                <a16:creationId xmlns:a16="http://schemas.microsoft.com/office/drawing/2014/main" id="{DAE534BC-1DA9-64DD-5E9D-C17DB812E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67E19-0191-BEF5-65E8-10188BEE0E87}"/>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200956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5E23-A6B8-0AB5-4C8E-90E1BD4DB88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145210A-2139-B629-BDD3-9E88DD55AD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D3C0E4-C324-C40C-0EF8-0CECBFF4B79A}"/>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5" name="Footer Placeholder 4">
            <a:extLst>
              <a:ext uri="{FF2B5EF4-FFF2-40B4-BE49-F238E27FC236}">
                <a16:creationId xmlns:a16="http://schemas.microsoft.com/office/drawing/2014/main" id="{B82B3F01-BB6B-01FC-A475-28C9264537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A2E83-17DE-CD77-6CCF-42AA192ACF21}"/>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625464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2FD6-D9C9-1047-6F6B-DD3D49B20F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5050656-A934-8AE5-6D6F-A5C61225D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A6FE21-0BA9-5A8C-E4F4-9342C071219F}"/>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5" name="Footer Placeholder 4">
            <a:extLst>
              <a:ext uri="{FF2B5EF4-FFF2-40B4-BE49-F238E27FC236}">
                <a16:creationId xmlns:a16="http://schemas.microsoft.com/office/drawing/2014/main" id="{9A16CBE9-1F45-F06A-442A-8B133F3A1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C9771C-A68F-ADB8-8858-FEDAED6E1FA3}"/>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2959306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A464-8DB8-4D04-F462-CF890570AB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99BB20B-51CB-B417-0C74-E17AE3ACF9E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BBBB1A2-0336-C16D-651E-53E11258D9D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ED159D8-67E6-F57E-D9B0-F7D433EACC75}"/>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6" name="Footer Placeholder 5">
            <a:extLst>
              <a:ext uri="{FF2B5EF4-FFF2-40B4-BE49-F238E27FC236}">
                <a16:creationId xmlns:a16="http://schemas.microsoft.com/office/drawing/2014/main" id="{CDC37882-A869-DE4D-5878-0064A926EE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321848-5CC3-FABB-AE3B-FDD6F7FC9A06}"/>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2764684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FC8C-2729-008B-814E-A5EB494783B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D18DE1D-327B-FF72-D266-58C74F71C9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33DA8E-AC92-E3AC-9963-AEECB0824F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58EF4BE-0D67-816A-1D3D-47C831DB7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A899BF-7DC9-59B3-C57F-F517EFEAC09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7442B82-A8BD-16D8-524D-A56CF91C7466}"/>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8" name="Footer Placeholder 7">
            <a:extLst>
              <a:ext uri="{FF2B5EF4-FFF2-40B4-BE49-F238E27FC236}">
                <a16:creationId xmlns:a16="http://schemas.microsoft.com/office/drawing/2014/main" id="{3763C6AA-810B-A06F-6429-F42677EC90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8E0384-F773-6A68-EF0E-80C4E990D895}"/>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2509769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D3966-9016-587A-C14E-F4D85334A0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8D9A0F9-1ECA-1F34-FF44-B27151CFD43D}"/>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4" name="Footer Placeholder 3">
            <a:extLst>
              <a:ext uri="{FF2B5EF4-FFF2-40B4-BE49-F238E27FC236}">
                <a16:creationId xmlns:a16="http://schemas.microsoft.com/office/drawing/2014/main" id="{34747E8C-4423-0E07-7320-6719E22C5E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7E51D5-A53D-FBF1-94B0-AD64272A3C43}"/>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120575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85F853-653F-3224-B813-84F0F8DB32E0}"/>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3" name="Footer Placeholder 2">
            <a:extLst>
              <a:ext uri="{FF2B5EF4-FFF2-40B4-BE49-F238E27FC236}">
                <a16:creationId xmlns:a16="http://schemas.microsoft.com/office/drawing/2014/main" id="{F243D587-E580-BE5F-B0A4-8D244CBF7B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0E2343-88CD-0B94-32B5-27CD2AC3332C}"/>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2087424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D733-4121-C38F-669A-F816BB8B50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7E0AB03-A80E-AA73-6348-3659277CC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5F65294-B3DF-A03B-47AF-CB818A429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B134B9-B346-F68D-2F9C-C30D1923A7F2}"/>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6" name="Footer Placeholder 5">
            <a:extLst>
              <a:ext uri="{FF2B5EF4-FFF2-40B4-BE49-F238E27FC236}">
                <a16:creationId xmlns:a16="http://schemas.microsoft.com/office/drawing/2014/main" id="{CCEBB796-4B72-988A-B872-8248EC999B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ECB2B8-F364-3B3B-495B-D3ECD89941EB}"/>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308524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9436-E266-254A-63F6-80100CAAB9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2B7DC9D-A146-8962-3ECC-C055E1EA0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BA2C4F-EFA4-5429-489D-4BABA1C1A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190EB4-D9FC-17AA-29C5-DCC587AE2BAA}"/>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6" name="Footer Placeholder 5">
            <a:extLst>
              <a:ext uri="{FF2B5EF4-FFF2-40B4-BE49-F238E27FC236}">
                <a16:creationId xmlns:a16="http://schemas.microsoft.com/office/drawing/2014/main" id="{812E0C51-671F-BEB2-8699-0D12120A8C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657935-1A7D-8819-C7D4-0C818324E40B}"/>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3738183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9FA0-2B99-8DFE-1F6B-141A7478CE7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A7389D2-C264-2AFF-7F40-5E9CAF0B7B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72763A-5BA2-6554-E1AD-F44B0674EDEE}"/>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5" name="Footer Placeholder 4">
            <a:extLst>
              <a:ext uri="{FF2B5EF4-FFF2-40B4-BE49-F238E27FC236}">
                <a16:creationId xmlns:a16="http://schemas.microsoft.com/office/drawing/2014/main" id="{8DA8EB90-9044-FD91-DFF7-EE6FC61F9A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93333-AB06-74BC-3FFE-735EF662BCEF}"/>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2481841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D20C5-553C-C6FB-BFDE-97404F9B37F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373A966-3875-0C13-7783-7BE8497A8ED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411EB1-F9DF-7948-679B-E426ED4C3880}"/>
              </a:ext>
            </a:extLst>
          </p:cNvPr>
          <p:cNvSpPr>
            <a:spLocks noGrp="1"/>
          </p:cNvSpPr>
          <p:nvPr>
            <p:ph type="dt" sz="half" idx="10"/>
          </p:nvPr>
        </p:nvSpPr>
        <p:spPr/>
        <p:txBody>
          <a:bodyPr/>
          <a:lstStyle/>
          <a:p>
            <a:fld id="{6C471E28-E597-604C-9511-90264B473EB5}" type="datetimeFigureOut">
              <a:rPr lang="en-GB" smtClean="0"/>
              <a:t>06/07/2023</a:t>
            </a:fld>
            <a:endParaRPr lang="en-GB"/>
          </a:p>
        </p:txBody>
      </p:sp>
      <p:sp>
        <p:nvSpPr>
          <p:cNvPr id="5" name="Footer Placeholder 4">
            <a:extLst>
              <a:ext uri="{FF2B5EF4-FFF2-40B4-BE49-F238E27FC236}">
                <a16:creationId xmlns:a16="http://schemas.microsoft.com/office/drawing/2014/main" id="{F58E6506-87D9-FC2F-CD1F-4B98424F7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8CFBB9-A9BA-DC36-54E3-3D707BC0FB1E}"/>
              </a:ext>
            </a:extLst>
          </p:cNvPr>
          <p:cNvSpPr>
            <a:spLocks noGrp="1"/>
          </p:cNvSpPr>
          <p:nvPr>
            <p:ph type="sldNum" sz="quarter" idx="12"/>
          </p:nvPr>
        </p:nvSpPr>
        <p:spPr/>
        <p:txBody>
          <a:bodyPr/>
          <a:lstStyle/>
          <a:p>
            <a:fld id="{C6360153-5910-C64F-AE4B-74A7F7DE6BC0}" type="slidenum">
              <a:rPr lang="en-GB" smtClean="0"/>
              <a:t>‹#›</a:t>
            </a:fld>
            <a:endParaRPr lang="en-GB"/>
          </a:p>
        </p:txBody>
      </p:sp>
    </p:spTree>
    <p:extLst>
      <p:ext uri="{BB962C8B-B14F-4D97-AF65-F5344CB8AC3E}">
        <p14:creationId xmlns:p14="http://schemas.microsoft.com/office/powerpoint/2010/main" val="21968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5" r:id="rId3"/>
    <p:sldLayoutId id="2147483679" r:id="rId4"/>
    <p:sldLayoutId id="2147483680" r:id="rId5"/>
    <p:sldLayoutId id="2147483673" r:id="rId6"/>
    <p:sldLayoutId id="2147483674" r:id="rId7"/>
    <p:sldLayoutId id="2147483677"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661" r:id="rId4"/>
    <p:sldLayoutId id="2147483666" r:id="rId5"/>
    <p:sldLayoutId id="2147483667" r:id="rId6"/>
    <p:sldLayoutId id="2147483703" r:id="rId7"/>
    <p:sldLayoutId id="2147483663" r:id="rId8"/>
    <p:sldLayoutId id="2147483662" r:id="rId9"/>
    <p:sldLayoutId id="2147483668" r:id="rId10"/>
    <p:sldLayoutId id="2147483701" r:id="rId11"/>
    <p:sldLayoutId id="2147483702" r:id="rId12"/>
    <p:sldLayoutId id="2147483660" r:id="rId13"/>
    <p:sldLayoutId id="2147483664" r:id="rId14"/>
    <p:sldLayoutId id="2147483665" r:id="rId15"/>
  </p:sldLayoutIdLst>
  <p:hf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277417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89C197-964A-D3FF-D2C8-0F78086B2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2DB4156-C3C5-45D4-E4DE-7AB485F9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6B01B6-F594-DE00-AA54-61D527A95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71E28-E597-604C-9511-90264B473EB5}" type="datetimeFigureOut">
              <a:rPr lang="en-GB" smtClean="0"/>
              <a:t>06/07/2023</a:t>
            </a:fld>
            <a:endParaRPr lang="en-GB"/>
          </a:p>
        </p:txBody>
      </p:sp>
      <p:sp>
        <p:nvSpPr>
          <p:cNvPr id="5" name="Footer Placeholder 4">
            <a:extLst>
              <a:ext uri="{FF2B5EF4-FFF2-40B4-BE49-F238E27FC236}">
                <a16:creationId xmlns:a16="http://schemas.microsoft.com/office/drawing/2014/main" id="{2FC89103-D119-14BA-3C99-E81196B93D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24C2A6-AF64-7413-9B0A-9893978BE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60153-5910-C64F-AE4B-74A7F7DE6BC0}" type="slidenum">
              <a:rPr lang="en-GB" smtClean="0"/>
              <a:t>‹#›</a:t>
            </a:fld>
            <a:endParaRPr lang="en-GB"/>
          </a:p>
        </p:txBody>
      </p:sp>
    </p:spTree>
    <p:extLst>
      <p:ext uri="{BB962C8B-B14F-4D97-AF65-F5344CB8AC3E}">
        <p14:creationId xmlns:p14="http://schemas.microsoft.com/office/powerpoint/2010/main" val="1043732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va.com/create/comic-strips/" TargetMode="External"/><Relationship Id="rId2" Type="http://schemas.openxmlformats.org/officeDocument/2006/relationships/hyperlink" Target="https://www.pixton.com/" TargetMode="External"/><Relationship Id="rId1" Type="http://schemas.openxmlformats.org/officeDocument/2006/relationships/slideLayout" Target="../slideLayouts/slideLayout19.xml"/><Relationship Id="rId4" Type="http://schemas.openxmlformats.org/officeDocument/2006/relationships/hyperlink" Target="https://www.adobe.com/express/create/comic-stri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s://ieeexplore.ieee.org/document/9127262"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l.acm.org/doi/pdf/10.1145/3173574.3173612"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mymodernmet.com/how-to-make-a-zine/"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ollev.com/rachelb654" TargetMode="Externa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s://www.comicsgrid.com/" TargetMode="Externa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s://www.thebeliever.net/an-interview-with-scott-mccloud/" TargetMode="External"/><Relationship Id="rId7" Type="http://schemas.openxmlformats.org/officeDocument/2006/relationships/hyperlink" Target="http://doi.org10.1109/VL/HCC50065.2020.9127262" TargetMode="External"/><Relationship Id="rId2" Type="http://schemas.openxmlformats.org/officeDocument/2006/relationships/hyperlink" Target="https://doi.org/10.1145/3173574.3173612&#160;" TargetMode="External"/><Relationship Id="rId1" Type="http://schemas.openxmlformats.org/officeDocument/2006/relationships/slideLayout" Target="../slideLayouts/slideLayout21.xml"/><Relationship Id="rId6" Type="http://schemas.openxmlformats.org/officeDocument/2006/relationships/hyperlink" Target="https://doi.org/10.1007/s11042-021-11582-9" TargetMode="External"/><Relationship Id="rId5" Type="http://schemas.openxmlformats.org/officeDocument/2006/relationships/hyperlink" Target="https://www.timeshighereducation.com/campus/effective-assessment-practices-chatgptenabled-world?utm_source=mkg&amp;utm_medium=email&amp;utm_campaign=showcase&amp;spMailingID=25951449&amp;spUserID=MTIwMzk1NzEyNjk1OQS2&amp;spJobID=2234723910&amp;spReportId=MjIzNDcyMzkxMAS2" TargetMode="External"/><Relationship Id="rId4" Type="http://schemas.openxmlformats.org/officeDocument/2006/relationships/hyperlink" Target="https://ereader.perlego.com/1/book/99127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5F21-A8C5-3658-137E-4DD1D7B8D119}"/>
              </a:ext>
            </a:extLst>
          </p:cNvPr>
          <p:cNvSpPr>
            <a:spLocks noGrp="1"/>
          </p:cNvSpPr>
          <p:nvPr>
            <p:ph type="ctrTitle"/>
          </p:nvPr>
        </p:nvSpPr>
        <p:spPr>
          <a:xfrm>
            <a:off x="6701790" y="3458528"/>
            <a:ext cx="5179895" cy="1336514"/>
          </a:xfrm>
          <a:solidFill>
            <a:schemeClr val="accent1"/>
          </a:solidFill>
        </p:spPr>
        <p:txBody>
          <a:bodyPr/>
          <a:lstStyle/>
          <a:p>
            <a:r>
              <a:rPr lang="en-US" sz="4400" dirty="0"/>
              <a:t>Comics as Assessment</a:t>
            </a:r>
          </a:p>
        </p:txBody>
      </p:sp>
      <p:sp>
        <p:nvSpPr>
          <p:cNvPr id="3" name="Subtitle 2">
            <a:extLst>
              <a:ext uri="{FF2B5EF4-FFF2-40B4-BE49-F238E27FC236}">
                <a16:creationId xmlns:a16="http://schemas.microsoft.com/office/drawing/2014/main" id="{4F09FAE6-2E4C-8C8E-EEE4-D16C657FA56C}"/>
              </a:ext>
            </a:extLst>
          </p:cNvPr>
          <p:cNvSpPr>
            <a:spLocks noGrp="1"/>
          </p:cNvSpPr>
          <p:nvPr>
            <p:ph type="subTitle" idx="1"/>
          </p:nvPr>
        </p:nvSpPr>
        <p:spPr>
          <a:xfrm>
            <a:off x="6701792" y="5015390"/>
            <a:ext cx="6870582" cy="908628"/>
          </a:xfrm>
        </p:spPr>
        <p:txBody>
          <a:bodyPr vert="horz" lIns="91440" tIns="45720" rIns="91440" bIns="45720" rtlCol="0" anchor="t">
            <a:noAutofit/>
          </a:bodyPr>
          <a:lstStyle/>
          <a:p>
            <a:r>
              <a:rPr lang="en-US" sz="2800" dirty="0"/>
              <a:t>Festival of Teaching and Learning</a:t>
            </a:r>
          </a:p>
          <a:p>
            <a:r>
              <a:rPr lang="en-US" sz="2800"/>
              <a:t>6 July 2023</a:t>
            </a:r>
            <a:endParaRPr lang="en-US" sz="2800" dirty="0"/>
          </a:p>
          <a:p>
            <a:r>
              <a:rPr lang="en-US" sz="2800" dirty="0"/>
              <a:t>Rachel Branham</a:t>
            </a:r>
          </a:p>
        </p:txBody>
      </p:sp>
    </p:spTree>
    <p:extLst>
      <p:ext uri="{BB962C8B-B14F-4D97-AF65-F5344CB8AC3E}">
        <p14:creationId xmlns:p14="http://schemas.microsoft.com/office/powerpoint/2010/main" val="279609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177802"/>
            <a:ext cx="8421688" cy="1325563"/>
          </a:xfrm>
        </p:spPr>
        <p:txBody>
          <a:bodyPr>
            <a:normAutofit/>
          </a:bodyPr>
          <a:lstStyle/>
          <a:p>
            <a:r>
              <a:rPr lang="en-US" sz="4000"/>
              <a:t>Why Comics?</a:t>
            </a:r>
            <a:endParaRPr lang="en-US" sz="4000"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dirty="0" smtClean="0"/>
              <a:pPr/>
              <a:t>10</a:t>
            </a:fld>
            <a:endParaRPr lang="en-US" dirty="0"/>
          </a:p>
        </p:txBody>
      </p:sp>
      <p:sp>
        <p:nvSpPr>
          <p:cNvPr id="3" name="TextBox 2">
            <a:extLst>
              <a:ext uri="{FF2B5EF4-FFF2-40B4-BE49-F238E27FC236}">
                <a16:creationId xmlns:a16="http://schemas.microsoft.com/office/drawing/2014/main" id="{3D748863-2CE0-E52A-6149-525050B40280}"/>
              </a:ext>
            </a:extLst>
          </p:cNvPr>
          <p:cNvSpPr txBox="1"/>
          <p:nvPr/>
        </p:nvSpPr>
        <p:spPr>
          <a:xfrm>
            <a:off x="922083" y="1337923"/>
            <a:ext cx="1043498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dirty="0">
                <a:cs typeface="Arial"/>
              </a:rPr>
              <a:t>Visualizations make abstract concepts more concrete</a:t>
            </a:r>
          </a:p>
          <a:p>
            <a:pPr>
              <a:buChar char="•"/>
            </a:pPr>
            <a:r>
              <a:rPr lang="en-US" sz="2400" dirty="0">
                <a:cs typeface="Arial"/>
              </a:rPr>
              <a:t>Words and graphics support active learning (verbal accompaniment is even better)</a:t>
            </a:r>
          </a:p>
          <a:p>
            <a:pPr>
              <a:buChar char="•"/>
            </a:pPr>
            <a:r>
              <a:rPr lang="en-US" sz="2400" dirty="0">
                <a:cs typeface="Arial"/>
              </a:rPr>
              <a:t>Sequential design illustrates processes, cause and effect, etc. </a:t>
            </a:r>
          </a:p>
          <a:p>
            <a:pPr>
              <a:buChar char="•"/>
            </a:pPr>
            <a:r>
              <a:rPr lang="en-US" sz="2400" dirty="0">
                <a:cs typeface="Arial"/>
              </a:rPr>
              <a:t>Space-oriented and time-oriented</a:t>
            </a:r>
          </a:p>
          <a:p>
            <a:pPr>
              <a:buChar char="•"/>
            </a:pPr>
            <a:r>
              <a:rPr lang="en-US" sz="2400" dirty="0">
                <a:cs typeface="Arial"/>
              </a:rPr>
              <a:t>Further supports reading and writing </a:t>
            </a:r>
          </a:p>
          <a:p>
            <a:pPr>
              <a:buChar char="•"/>
            </a:pPr>
            <a:r>
              <a:rPr lang="en-US" sz="2400" dirty="0">
                <a:cs typeface="Arial"/>
              </a:rPr>
              <a:t>Emphasis on application of knowledge </a:t>
            </a:r>
          </a:p>
          <a:p>
            <a:pPr>
              <a:buChar char="•"/>
            </a:pPr>
            <a:r>
              <a:rPr lang="en-US" sz="2400" dirty="0">
                <a:cs typeface="Arial"/>
              </a:rPr>
              <a:t>Formative assessment to summative- checkpoints to ensure authenticity</a:t>
            </a:r>
          </a:p>
          <a:p>
            <a:pPr>
              <a:buChar char="•"/>
            </a:pPr>
            <a:r>
              <a:rPr lang="en-US" sz="2400" dirty="0">
                <a:cs typeface="Arial"/>
              </a:rPr>
              <a:t>Wider engagement and participation, individual and group</a:t>
            </a:r>
          </a:p>
          <a:p>
            <a:pPr>
              <a:buChar char="•"/>
            </a:pPr>
            <a:r>
              <a:rPr lang="en-US" sz="2400" dirty="0">
                <a:cs typeface="Arial"/>
              </a:rPr>
              <a:t>Technologies to support: </a:t>
            </a:r>
            <a:r>
              <a:rPr lang="en-US" sz="2400" dirty="0">
                <a:cs typeface="Arial"/>
                <a:hlinkClick r:id="rId2"/>
              </a:rPr>
              <a:t>Pixton</a:t>
            </a:r>
            <a:r>
              <a:rPr lang="en-US" sz="2400" dirty="0">
                <a:cs typeface="Arial"/>
              </a:rPr>
              <a:t>, </a:t>
            </a:r>
            <a:r>
              <a:rPr lang="en-US" sz="2400" dirty="0">
                <a:cs typeface="Arial"/>
                <a:hlinkClick r:id="rId3"/>
              </a:rPr>
              <a:t>Canva</a:t>
            </a:r>
            <a:r>
              <a:rPr lang="en-US" sz="2400" dirty="0">
                <a:cs typeface="Arial"/>
              </a:rPr>
              <a:t>, </a:t>
            </a:r>
            <a:r>
              <a:rPr lang="en-US" sz="2400" dirty="0">
                <a:cs typeface="Arial"/>
                <a:hlinkClick r:id="rId4"/>
              </a:rPr>
              <a:t>Adobe Express</a:t>
            </a:r>
            <a:r>
              <a:rPr lang="en-US" sz="2400" dirty="0">
                <a:cs typeface="Arial"/>
              </a:rPr>
              <a:t>, and more</a:t>
            </a:r>
          </a:p>
          <a:p>
            <a:pPr>
              <a:buChar char="•"/>
            </a:pPr>
            <a:r>
              <a:rPr lang="en-US" sz="2400" dirty="0">
                <a:cs typeface="Arial"/>
              </a:rPr>
              <a:t>Continued reflection through recreation, amplified through kinesthetic motion</a:t>
            </a:r>
          </a:p>
          <a:p>
            <a:pPr>
              <a:buChar char="•"/>
            </a:pPr>
            <a:r>
              <a:rPr lang="en-US" sz="2400" dirty="0">
                <a:cs typeface="Arial"/>
              </a:rPr>
              <a:t>Variety of student products = more enjoyable marking!</a:t>
            </a:r>
          </a:p>
          <a:p>
            <a:pPr>
              <a:buChar char="•"/>
            </a:pPr>
            <a:endParaRPr lang="en-US" sz="2400" dirty="0">
              <a:cs typeface="Arial"/>
            </a:endParaRPr>
          </a:p>
          <a:p>
            <a:endParaRPr lang="en-US" sz="2400" dirty="0">
              <a:cs typeface="Arial"/>
            </a:endParaRPr>
          </a:p>
        </p:txBody>
      </p:sp>
      <p:sp>
        <p:nvSpPr>
          <p:cNvPr id="5" name="TextBox 4">
            <a:extLst>
              <a:ext uri="{FF2B5EF4-FFF2-40B4-BE49-F238E27FC236}">
                <a16:creationId xmlns:a16="http://schemas.microsoft.com/office/drawing/2014/main" id="{42EBC18E-4AED-997B-60C3-84E038BFA375}"/>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233882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Diagram&#10;&#10;Description automatically generated">
            <a:extLst>
              <a:ext uri="{FF2B5EF4-FFF2-40B4-BE49-F238E27FC236}">
                <a16:creationId xmlns:a16="http://schemas.microsoft.com/office/drawing/2014/main" id="{EE76E020-C990-D6B5-3548-D8144B9B63E5}"/>
              </a:ext>
            </a:extLst>
          </p:cNvPr>
          <p:cNvPicPr>
            <a:picLocks noChangeAspect="1"/>
          </p:cNvPicPr>
          <p:nvPr/>
        </p:nvPicPr>
        <p:blipFill>
          <a:blip r:embed="rId2"/>
          <a:stretch>
            <a:fillRect/>
          </a:stretch>
        </p:blipFill>
        <p:spPr>
          <a:xfrm>
            <a:off x="2382162" y="706499"/>
            <a:ext cx="9797236" cy="5789348"/>
          </a:xfrm>
          <a:prstGeom prst="rect">
            <a:avLst/>
          </a:prstGeom>
        </p:spPr>
      </p:pic>
      <p:sp>
        <p:nvSpPr>
          <p:cNvPr id="3" name="Text Placeholder 2">
            <a:extLst>
              <a:ext uri="{FF2B5EF4-FFF2-40B4-BE49-F238E27FC236}">
                <a16:creationId xmlns:a16="http://schemas.microsoft.com/office/drawing/2014/main" id="{1EFA46AB-09D1-1B61-D97F-F46BE26C7A27}"/>
              </a:ext>
            </a:extLst>
          </p:cNvPr>
          <p:cNvSpPr>
            <a:spLocks noGrp="1"/>
          </p:cNvSpPr>
          <p:nvPr>
            <p:ph type="body" idx="1"/>
          </p:nvPr>
        </p:nvSpPr>
        <p:spPr>
          <a:xfrm>
            <a:off x="1167635" y="768787"/>
            <a:ext cx="4481129" cy="2221898"/>
          </a:xfrm>
          <a:solidFill>
            <a:schemeClr val="accent1"/>
          </a:solidFill>
        </p:spPr>
        <p:txBody>
          <a:bodyPr vert="horz" lIns="91440" tIns="45720" rIns="91440" bIns="45720" rtlCol="0" anchor="t">
            <a:noAutofit/>
          </a:bodyPr>
          <a:lstStyle/>
          <a:p>
            <a:r>
              <a:rPr lang="en-US" sz="2200" dirty="0"/>
              <a:t>When you create a comic about something, you are teaching that something to someone else. This is higher order thinking, critical and creative thinking, relational and extended abstract thinking.</a:t>
            </a:r>
            <a:endParaRPr lang="en-US"/>
          </a:p>
        </p:txBody>
      </p:sp>
      <p:sp>
        <p:nvSpPr>
          <p:cNvPr id="5" name="Slide Number Placeholder 4">
            <a:extLst>
              <a:ext uri="{FF2B5EF4-FFF2-40B4-BE49-F238E27FC236}">
                <a16:creationId xmlns:a16="http://schemas.microsoft.com/office/drawing/2014/main" id="{914D0D8E-D95D-875D-9DE3-8000C4C388C0}"/>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
        <p:nvSpPr>
          <p:cNvPr id="12" name="TextBox 11">
            <a:extLst>
              <a:ext uri="{FF2B5EF4-FFF2-40B4-BE49-F238E27FC236}">
                <a16:creationId xmlns:a16="http://schemas.microsoft.com/office/drawing/2014/main" id="{26F23826-3886-8631-3F5F-872C30AC56B9}"/>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
        <p:nvSpPr>
          <p:cNvPr id="14" name="TextBox 13">
            <a:extLst>
              <a:ext uri="{FF2B5EF4-FFF2-40B4-BE49-F238E27FC236}">
                <a16:creationId xmlns:a16="http://schemas.microsoft.com/office/drawing/2014/main" id="{9D1F0098-30F9-9676-91B9-E0EB32FCCE36}"/>
              </a:ext>
            </a:extLst>
          </p:cNvPr>
          <p:cNvSpPr txBox="1"/>
          <p:nvPr/>
        </p:nvSpPr>
        <p:spPr>
          <a:xfrm>
            <a:off x="9517900" y="5920183"/>
            <a:ext cx="26794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Biggs, SOLO Taxonomy </a:t>
            </a:r>
          </a:p>
        </p:txBody>
      </p:sp>
    </p:spTree>
    <p:extLst>
      <p:ext uri="{BB962C8B-B14F-4D97-AF65-F5344CB8AC3E}">
        <p14:creationId xmlns:p14="http://schemas.microsoft.com/office/powerpoint/2010/main" val="2443055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1A16-E91A-1C4E-5E1F-C08520387B0F}"/>
              </a:ext>
            </a:extLst>
          </p:cNvPr>
          <p:cNvSpPr>
            <a:spLocks noGrp="1"/>
          </p:cNvSpPr>
          <p:nvPr>
            <p:ph type="title"/>
          </p:nvPr>
        </p:nvSpPr>
        <p:spPr>
          <a:xfrm>
            <a:off x="838200" y="257969"/>
            <a:ext cx="10515600" cy="1325563"/>
          </a:xfrm>
        </p:spPr>
        <p:txBody>
          <a:bodyPr>
            <a:normAutofit/>
          </a:bodyPr>
          <a:lstStyle/>
          <a:p>
            <a:r>
              <a:rPr lang="en-US" sz="4000" dirty="0"/>
              <a:t>Assessment Criteria</a:t>
            </a:r>
          </a:p>
        </p:txBody>
      </p:sp>
      <p:sp>
        <p:nvSpPr>
          <p:cNvPr id="4" name="Slide Number Placeholder 3">
            <a:extLst>
              <a:ext uri="{FF2B5EF4-FFF2-40B4-BE49-F238E27FC236}">
                <a16:creationId xmlns:a16="http://schemas.microsoft.com/office/drawing/2014/main" id="{8DD0CC78-1F19-7398-6057-305FB09C2CC1}"/>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
        <p:nvSpPr>
          <p:cNvPr id="7" name="TextBox 6">
            <a:extLst>
              <a:ext uri="{FF2B5EF4-FFF2-40B4-BE49-F238E27FC236}">
                <a16:creationId xmlns:a16="http://schemas.microsoft.com/office/drawing/2014/main" id="{B08FF3DF-4F83-8752-6A5E-E7B97CB05634}"/>
              </a:ext>
            </a:extLst>
          </p:cNvPr>
          <p:cNvSpPr txBox="1"/>
          <p:nvPr/>
        </p:nvSpPr>
        <p:spPr>
          <a:xfrm>
            <a:off x="1453038" y="1310634"/>
            <a:ext cx="965228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dirty="0"/>
              <a:t>Employability:</a:t>
            </a:r>
            <a:r>
              <a:rPr lang="en-US" sz="2400" dirty="0"/>
              <a:t> </a:t>
            </a:r>
            <a:r>
              <a:rPr lang="en-US" sz="2400" dirty="0">
                <a:ea typeface="+mn-lt"/>
                <a:cs typeface="+mn-lt"/>
              </a:rPr>
              <a:t>Collaboration and team working skills; creative problem solving; time management consideration; overcoming obstacles, stepping outside of one's comfort zone; revision processes; setting goals and following through with projects </a:t>
            </a:r>
            <a:endParaRPr lang="en-US" dirty="0"/>
          </a:p>
          <a:p>
            <a:pPr marL="342900" indent="-342900">
              <a:buFont typeface="Arial"/>
              <a:buChar char="•"/>
            </a:pPr>
            <a:endParaRPr lang="en-US" sz="2400" dirty="0"/>
          </a:p>
          <a:p>
            <a:pPr marL="342900" indent="-342900">
              <a:buFont typeface="Arial"/>
              <a:buChar char="•"/>
            </a:pPr>
            <a:r>
              <a:rPr lang="en-US" sz="2400" b="1" dirty="0"/>
              <a:t>AI-proof: </a:t>
            </a:r>
            <a:r>
              <a:rPr lang="en-US" sz="2400" dirty="0"/>
              <a:t>Personal reflections and experiences; check points for formative assessment leading to summative assessment; deliberate rephrasing and application of knowledge through multiple formats to different audiences </a:t>
            </a:r>
          </a:p>
          <a:p>
            <a:pPr marL="342900" indent="-342900">
              <a:buFont typeface="Arial"/>
              <a:buChar char="•"/>
            </a:pPr>
            <a:endParaRPr lang="en-US" sz="2400" dirty="0"/>
          </a:p>
          <a:p>
            <a:pPr marL="342900" indent="-342900">
              <a:buFont typeface="Arial"/>
              <a:buChar char="•"/>
            </a:pPr>
            <a:r>
              <a:rPr lang="en-US" sz="2400" b="1" dirty="0"/>
              <a:t>Sustainability:</a:t>
            </a:r>
            <a:r>
              <a:rPr lang="en-US" sz="2400" dirty="0"/>
              <a:t> Technology</a:t>
            </a:r>
            <a:r>
              <a:rPr lang="en-US" sz="2400" dirty="0">
                <a:ea typeface="+mn-lt"/>
                <a:cs typeface="+mn-lt"/>
              </a:rPr>
              <a:t> options; inclusion of verbal/audio explanation; accessible design; future-proof; narratives from lived experiences and perspectives</a:t>
            </a:r>
          </a:p>
        </p:txBody>
      </p:sp>
      <p:sp>
        <p:nvSpPr>
          <p:cNvPr id="5" name="TextBox 4">
            <a:extLst>
              <a:ext uri="{FF2B5EF4-FFF2-40B4-BE49-F238E27FC236}">
                <a16:creationId xmlns:a16="http://schemas.microsoft.com/office/drawing/2014/main" id="{510D8761-AE3A-3E31-4BAE-AD64DC07A2C7}"/>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5784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E5DE-15EC-4952-7AAE-15FF42323C5C}"/>
              </a:ext>
            </a:extLst>
          </p:cNvPr>
          <p:cNvSpPr>
            <a:spLocks noGrp="1"/>
          </p:cNvSpPr>
          <p:nvPr>
            <p:ph type="title"/>
          </p:nvPr>
        </p:nvSpPr>
        <p:spPr>
          <a:xfrm>
            <a:off x="838200" y="365125"/>
            <a:ext cx="6797566" cy="1338700"/>
          </a:xfrm>
        </p:spPr>
        <p:txBody>
          <a:bodyPr/>
          <a:lstStyle/>
          <a:p>
            <a:r>
              <a:rPr lang="en-US" dirty="0">
                <a:cs typeface="Calibri Light"/>
              </a:rPr>
              <a:t>Case Study: </a:t>
            </a:r>
            <a:r>
              <a:rPr lang="en-US" dirty="0">
                <a:cs typeface="Calibri Light"/>
                <a:hlinkClick r:id="rId2"/>
              </a:rPr>
              <a:t>University of Waterloo</a:t>
            </a:r>
            <a:endParaRPr lang="en-US" dirty="0"/>
          </a:p>
        </p:txBody>
      </p:sp>
      <p:sp>
        <p:nvSpPr>
          <p:cNvPr id="3" name="Content Placeholder 2">
            <a:extLst>
              <a:ext uri="{FF2B5EF4-FFF2-40B4-BE49-F238E27FC236}">
                <a16:creationId xmlns:a16="http://schemas.microsoft.com/office/drawing/2014/main" id="{D692BD9F-1870-8FEC-2342-662C7328F27A}"/>
              </a:ext>
            </a:extLst>
          </p:cNvPr>
          <p:cNvSpPr>
            <a:spLocks noGrp="1"/>
          </p:cNvSpPr>
          <p:nvPr>
            <p:ph sz="half" idx="1"/>
          </p:nvPr>
        </p:nvSpPr>
        <p:spPr>
          <a:xfrm>
            <a:off x="838200" y="2009556"/>
            <a:ext cx="5483772" cy="5126475"/>
          </a:xfrm>
        </p:spPr>
        <p:txBody>
          <a:bodyPr vert="horz" lIns="91440" tIns="45720" rIns="91440" bIns="45720" rtlCol="0" anchor="t">
            <a:normAutofit/>
          </a:bodyPr>
          <a:lstStyle/>
          <a:p>
            <a:r>
              <a:rPr lang="en-US" dirty="0">
                <a:cs typeface="Calibri"/>
              </a:rPr>
              <a:t>Computing education: coding and programming </a:t>
            </a:r>
          </a:p>
          <a:p>
            <a:r>
              <a:rPr lang="en-US" dirty="0">
                <a:ea typeface="+mn-lt"/>
                <a:cs typeface="+mn-lt"/>
              </a:rPr>
              <a:t>3-hour workshop: series of exercises followed by dedicated work time; feedforward</a:t>
            </a:r>
          </a:p>
          <a:p>
            <a:r>
              <a:rPr lang="en-US" dirty="0">
                <a:ea typeface="+mn-lt"/>
                <a:cs typeface="+mn-lt"/>
              </a:rPr>
              <a:t>Ideation/design process </a:t>
            </a:r>
            <a:r>
              <a:rPr lang="en-US" sz="2000" dirty="0">
                <a:ea typeface="+mn-lt"/>
                <a:cs typeface="+mn-lt"/>
              </a:rPr>
              <a:t>(trigger, scenario, </a:t>
            </a:r>
            <a:r>
              <a:rPr lang="en-US" sz="2000" dirty="0" err="1">
                <a:ea typeface="+mn-lt"/>
                <a:cs typeface="+mn-lt"/>
              </a:rPr>
              <a:t>story+code</a:t>
            </a:r>
            <a:r>
              <a:rPr lang="en-US" sz="2000" dirty="0">
                <a:ea typeface="+mn-lt"/>
                <a:cs typeface="+mn-lt"/>
              </a:rPr>
              <a:t>, design, draw)</a:t>
            </a:r>
          </a:p>
          <a:p>
            <a:r>
              <a:rPr lang="en-US" dirty="0">
                <a:ea typeface="+mn-lt"/>
                <a:cs typeface="+mn-lt"/>
              </a:rPr>
              <a:t>Use of completed comics for further teaching and learning</a:t>
            </a:r>
          </a:p>
          <a:p>
            <a:r>
              <a:rPr lang="en-US" dirty="0">
                <a:ea typeface="+mn-lt"/>
                <a:cs typeface="+mn-lt"/>
              </a:rPr>
              <a:t>Positive reception, continued application of practice</a:t>
            </a:r>
          </a:p>
          <a:p>
            <a:endParaRPr lang="en-US" dirty="0">
              <a:ea typeface="+mn-lt"/>
              <a:cs typeface="+mn-lt"/>
            </a:endParaRPr>
          </a:p>
          <a:p>
            <a:pPr marL="0" indent="0">
              <a:buNone/>
            </a:pPr>
            <a:endParaRPr lang="en-US" dirty="0">
              <a:ea typeface="+mn-lt"/>
              <a:cs typeface="+mn-lt"/>
            </a:endParaRPr>
          </a:p>
        </p:txBody>
      </p:sp>
      <p:pic>
        <p:nvPicPr>
          <p:cNvPr id="6" name="Picture 4" descr="Graphical user interface, website&#10;&#10;Description automatically generated">
            <a:extLst>
              <a:ext uri="{FF2B5EF4-FFF2-40B4-BE49-F238E27FC236}">
                <a16:creationId xmlns:a16="http://schemas.microsoft.com/office/drawing/2014/main" id="{D947AAD4-BBA2-A0E0-4D0C-A61CB46C2D07}"/>
              </a:ext>
            </a:extLst>
          </p:cNvPr>
          <p:cNvPicPr>
            <a:picLocks noChangeAspect="1"/>
          </p:cNvPicPr>
          <p:nvPr/>
        </p:nvPicPr>
        <p:blipFill>
          <a:blip r:embed="rId3"/>
          <a:stretch>
            <a:fillRect/>
          </a:stretch>
        </p:blipFill>
        <p:spPr>
          <a:xfrm>
            <a:off x="7757289" y="268014"/>
            <a:ext cx="3233249" cy="5717626"/>
          </a:xfrm>
          <a:prstGeom prst="rect">
            <a:avLst/>
          </a:prstGeom>
        </p:spPr>
      </p:pic>
      <p:sp>
        <p:nvSpPr>
          <p:cNvPr id="7" name="TextBox 6">
            <a:extLst>
              <a:ext uri="{FF2B5EF4-FFF2-40B4-BE49-F238E27FC236}">
                <a16:creationId xmlns:a16="http://schemas.microsoft.com/office/drawing/2014/main" id="{07563D16-97A6-93EA-2584-E7BB6A1B8C71}"/>
              </a:ext>
            </a:extLst>
          </p:cNvPr>
          <p:cNvSpPr txBox="1"/>
          <p:nvPr/>
        </p:nvSpPr>
        <p:spPr>
          <a:xfrm>
            <a:off x="6511158" y="5998780"/>
            <a:ext cx="575178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From Suh, et al.: "Coding strip example on </a:t>
            </a:r>
            <a:r>
              <a:rPr lang="en-US" sz="1400" i="1" dirty="0"/>
              <a:t>recursion</a:t>
            </a:r>
            <a:r>
              <a:rPr lang="en-US" sz="1400" dirty="0"/>
              <a:t> using the </a:t>
            </a:r>
            <a:r>
              <a:rPr lang="en-US" sz="1400" i="1" dirty="0"/>
              <a:t>lens</a:t>
            </a:r>
            <a:r>
              <a:rPr lang="en-US" sz="1400" dirty="0"/>
              <a:t> </a:t>
            </a:r>
            <a:r>
              <a:rPr lang="en-US" sz="1400" dirty="0">
                <a:solidFill>
                  <a:srgbClr val="006699"/>
                </a:solidFill>
              </a:rPr>
              <a:t>[7]</a:t>
            </a:r>
            <a:r>
              <a:rPr lang="en-US" sz="1400" dirty="0"/>
              <a:t> design pattern to illustrate the execution steps in the recursion code: (a) function call (forward recursion), (b) base case, and (c) return (backward recursion)"</a:t>
            </a:r>
          </a:p>
        </p:txBody>
      </p:sp>
    </p:spTree>
    <p:extLst>
      <p:ext uri="{BB962C8B-B14F-4D97-AF65-F5344CB8AC3E}">
        <p14:creationId xmlns:p14="http://schemas.microsoft.com/office/powerpoint/2010/main" val="265776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E5DE-15EC-4952-7AAE-15FF42323C5C}"/>
              </a:ext>
            </a:extLst>
          </p:cNvPr>
          <p:cNvSpPr>
            <a:spLocks noGrp="1"/>
          </p:cNvSpPr>
          <p:nvPr>
            <p:ph type="title"/>
          </p:nvPr>
        </p:nvSpPr>
        <p:spPr>
          <a:xfrm>
            <a:off x="838200" y="365125"/>
            <a:ext cx="6797566" cy="1338700"/>
          </a:xfrm>
        </p:spPr>
        <p:txBody>
          <a:bodyPr/>
          <a:lstStyle/>
          <a:p>
            <a:r>
              <a:rPr lang="en-US" dirty="0">
                <a:cs typeface="Calibri Light"/>
              </a:rPr>
              <a:t>Case Study: </a:t>
            </a:r>
            <a:r>
              <a:rPr lang="en-US" dirty="0">
                <a:cs typeface="Calibri Light"/>
                <a:hlinkClick r:id="rId2"/>
              </a:rPr>
              <a:t>University of Edinburgh</a:t>
            </a:r>
            <a:endParaRPr lang="en-US" dirty="0"/>
          </a:p>
        </p:txBody>
      </p:sp>
      <p:sp>
        <p:nvSpPr>
          <p:cNvPr id="3" name="Content Placeholder 2">
            <a:extLst>
              <a:ext uri="{FF2B5EF4-FFF2-40B4-BE49-F238E27FC236}">
                <a16:creationId xmlns:a16="http://schemas.microsoft.com/office/drawing/2014/main" id="{D692BD9F-1870-8FEC-2342-662C7328F27A}"/>
              </a:ext>
            </a:extLst>
          </p:cNvPr>
          <p:cNvSpPr>
            <a:spLocks noGrp="1"/>
          </p:cNvSpPr>
          <p:nvPr>
            <p:ph sz="half" idx="1"/>
          </p:nvPr>
        </p:nvSpPr>
        <p:spPr>
          <a:xfrm>
            <a:off x="838200" y="1904453"/>
            <a:ext cx="5483772" cy="5126475"/>
          </a:xfrm>
        </p:spPr>
        <p:txBody>
          <a:bodyPr vert="horz" lIns="91440" tIns="45720" rIns="91440" bIns="45720" rtlCol="0" anchor="t">
            <a:normAutofit/>
          </a:bodyPr>
          <a:lstStyle/>
          <a:p>
            <a:r>
              <a:rPr lang="en-US" dirty="0">
                <a:cs typeface="Calibri"/>
              </a:rPr>
              <a:t>Data visualization and pattern recognition, "novel but scarcely explored"</a:t>
            </a:r>
          </a:p>
          <a:p>
            <a:r>
              <a:rPr lang="en-US" dirty="0">
                <a:ea typeface="+mn-lt"/>
                <a:cs typeface="+mn-lt"/>
              </a:rPr>
              <a:t>3-hour workshop: series of exercises followed by dedicated work time; feedforward</a:t>
            </a:r>
          </a:p>
          <a:p>
            <a:r>
              <a:rPr lang="en-US" dirty="0">
                <a:ea typeface="+mn-lt"/>
                <a:cs typeface="+mn-lt"/>
              </a:rPr>
              <a:t>Variation and expansion </a:t>
            </a:r>
            <a:r>
              <a:rPr lang="en-US" sz="2000" dirty="0">
                <a:ea typeface="+mn-lt"/>
                <a:cs typeface="+mn-lt"/>
              </a:rPr>
              <a:t>(infographics-space only; comics- space and time)</a:t>
            </a:r>
          </a:p>
          <a:p>
            <a:r>
              <a:rPr lang="en-US" dirty="0">
                <a:ea typeface="+mn-lt"/>
                <a:cs typeface="+mn-lt"/>
              </a:rPr>
              <a:t>Data-driven story-telling; public engagement; genre-blending</a:t>
            </a:r>
          </a:p>
          <a:p>
            <a:pPr marL="0" indent="0">
              <a:buNone/>
            </a:pPr>
            <a:endParaRPr lang="en-US" dirty="0">
              <a:ea typeface="+mn-lt"/>
              <a:cs typeface="+mn-lt"/>
            </a:endParaRPr>
          </a:p>
        </p:txBody>
      </p:sp>
      <p:sp>
        <p:nvSpPr>
          <p:cNvPr id="7" name="TextBox 6">
            <a:extLst>
              <a:ext uri="{FF2B5EF4-FFF2-40B4-BE49-F238E27FC236}">
                <a16:creationId xmlns:a16="http://schemas.microsoft.com/office/drawing/2014/main" id="{07563D16-97A6-93EA-2584-E7BB6A1B8C71}"/>
              </a:ext>
            </a:extLst>
          </p:cNvPr>
          <p:cNvSpPr txBox="1"/>
          <p:nvPr/>
        </p:nvSpPr>
        <p:spPr>
          <a:xfrm>
            <a:off x="6511158" y="5998780"/>
            <a:ext cx="575178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From Bach, et al.:</a:t>
            </a:r>
            <a:r>
              <a:rPr lang="en-US" sz="1400" dirty="0">
                <a:ea typeface="+mn-lt"/>
                <a:cs typeface="+mn-lt"/>
              </a:rPr>
              <a:t> O’Keefe’s experiment  (©Matteo Farinella) includes scale consideration, time sequences, and juxtaposition of perspectives (researcher and subject)</a:t>
            </a:r>
            <a:endParaRPr lang="en-US" sz="1400" dirty="0">
              <a:cs typeface="Calibri"/>
            </a:endParaRPr>
          </a:p>
        </p:txBody>
      </p:sp>
      <p:pic>
        <p:nvPicPr>
          <p:cNvPr id="4" name="Picture 4" descr="Diagram&#10;&#10;Description automatically generated">
            <a:extLst>
              <a:ext uri="{FF2B5EF4-FFF2-40B4-BE49-F238E27FC236}">
                <a16:creationId xmlns:a16="http://schemas.microsoft.com/office/drawing/2014/main" id="{66623F9A-7D41-9148-0FB6-FA034EAE0E64}"/>
              </a:ext>
            </a:extLst>
          </p:cNvPr>
          <p:cNvPicPr>
            <a:picLocks noChangeAspect="1"/>
          </p:cNvPicPr>
          <p:nvPr/>
        </p:nvPicPr>
        <p:blipFill>
          <a:blip r:embed="rId3"/>
          <a:stretch>
            <a:fillRect/>
          </a:stretch>
        </p:blipFill>
        <p:spPr>
          <a:xfrm>
            <a:off x="7627883" y="462527"/>
            <a:ext cx="4043855" cy="5039568"/>
          </a:xfrm>
          <a:prstGeom prst="rect">
            <a:avLst/>
          </a:prstGeom>
        </p:spPr>
      </p:pic>
    </p:spTree>
    <p:extLst>
      <p:ext uri="{BB962C8B-B14F-4D97-AF65-F5344CB8AC3E}">
        <p14:creationId xmlns:p14="http://schemas.microsoft.com/office/powerpoint/2010/main" val="368152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8EDF8C-BF2C-307D-97FD-A7BDD0B15133}"/>
              </a:ext>
            </a:extLst>
          </p:cNvPr>
          <p:cNvSpPr>
            <a:spLocks noGrp="1"/>
          </p:cNvSpPr>
          <p:nvPr>
            <p:ph type="sldNum" sz="quarter" idx="12"/>
          </p:nvPr>
        </p:nvSpPr>
        <p:spPr/>
        <p:txBody>
          <a:bodyPr/>
          <a:lstStyle/>
          <a:p>
            <a:fld id="{A49DFD55-3C28-40EF-9E31-A92D2E4017FF}" type="slidenum">
              <a:rPr lang="en-US" smtClean="0"/>
              <a:pPr/>
              <a:t>15</a:t>
            </a:fld>
            <a:endParaRPr lang="en-US" dirty="0"/>
          </a:p>
        </p:txBody>
      </p:sp>
      <p:sp>
        <p:nvSpPr>
          <p:cNvPr id="6" name="TextBox 5">
            <a:extLst>
              <a:ext uri="{FF2B5EF4-FFF2-40B4-BE49-F238E27FC236}">
                <a16:creationId xmlns:a16="http://schemas.microsoft.com/office/drawing/2014/main" id="{20631E6B-7620-41B0-4D01-CD3FCE6F7BF4}"/>
              </a:ext>
            </a:extLst>
          </p:cNvPr>
          <p:cNvSpPr txBox="1"/>
          <p:nvPr/>
        </p:nvSpPr>
        <p:spPr>
          <a:xfrm>
            <a:off x="1872154" y="1418896"/>
            <a:ext cx="508437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Pedagogic truths from an art teacher</a:t>
            </a:r>
          </a:p>
          <a:p>
            <a:r>
              <a:rPr lang="en-US" dirty="0"/>
              <a:t>All human beings are creative</a:t>
            </a:r>
          </a:p>
          <a:p>
            <a:r>
              <a:rPr lang="en-US" dirty="0"/>
              <a:t>All human beings are built for making art</a:t>
            </a:r>
          </a:p>
          <a:p>
            <a:r>
              <a:rPr lang="en-US" dirty="0"/>
              <a:t>All human beings are programmed to tell stories</a:t>
            </a:r>
          </a:p>
          <a:p>
            <a:r>
              <a:rPr lang="en-US" dirty="0"/>
              <a:t>All human beings are driven to connect</a:t>
            </a:r>
          </a:p>
          <a:p>
            <a:r>
              <a:rPr lang="en-US" dirty="0"/>
              <a:t>All human beings can draw</a:t>
            </a:r>
          </a:p>
          <a:p>
            <a:endParaRPr lang="en-US" dirty="0"/>
          </a:p>
          <a:p>
            <a:r>
              <a:rPr lang="en-US" dirty="0"/>
              <a:t>Making art is intimidating. How do we show up for our students to say it's ok to be vulnerable? To make mistakes? To try new things and start over if they don't work out? </a:t>
            </a:r>
          </a:p>
          <a:p>
            <a:endParaRPr lang="en-US" dirty="0"/>
          </a:p>
          <a:p>
            <a:r>
              <a:rPr lang="en-US" dirty="0"/>
              <a:t>The arts are not extra; they are extensions of our humanity.</a:t>
            </a:r>
          </a:p>
        </p:txBody>
      </p:sp>
      <p:sp>
        <p:nvSpPr>
          <p:cNvPr id="8" name="TextBox 7">
            <a:extLst>
              <a:ext uri="{FF2B5EF4-FFF2-40B4-BE49-F238E27FC236}">
                <a16:creationId xmlns:a16="http://schemas.microsoft.com/office/drawing/2014/main" id="{BCDC03FA-6D01-C78B-A30E-527C2E46823D}"/>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96799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4196-8488-EC12-0C5F-BAD99E8E3823}"/>
              </a:ext>
            </a:extLst>
          </p:cNvPr>
          <p:cNvSpPr>
            <a:spLocks noGrp="1"/>
          </p:cNvSpPr>
          <p:nvPr>
            <p:ph type="title"/>
          </p:nvPr>
        </p:nvSpPr>
        <p:spPr>
          <a:xfrm>
            <a:off x="1885156" y="356396"/>
            <a:ext cx="8421688" cy="1325563"/>
          </a:xfrm>
        </p:spPr>
        <p:txBody>
          <a:bodyPr>
            <a:normAutofit/>
          </a:bodyPr>
          <a:lstStyle/>
          <a:p>
            <a:r>
              <a:rPr lang="en-US" sz="3200" dirty="0"/>
              <a:t>Design process and considerations</a:t>
            </a:r>
          </a:p>
        </p:txBody>
      </p:sp>
      <p:sp>
        <p:nvSpPr>
          <p:cNvPr id="3" name="Text Placeholder 2">
            <a:extLst>
              <a:ext uri="{FF2B5EF4-FFF2-40B4-BE49-F238E27FC236}">
                <a16:creationId xmlns:a16="http://schemas.microsoft.com/office/drawing/2014/main" id="{1EA7748A-47DE-01DD-F779-88079CFE5FFB}"/>
              </a:ext>
            </a:extLst>
          </p:cNvPr>
          <p:cNvSpPr>
            <a:spLocks noGrp="1"/>
          </p:cNvSpPr>
          <p:nvPr>
            <p:ph type="body" idx="1"/>
          </p:nvPr>
        </p:nvSpPr>
        <p:spPr>
          <a:xfrm>
            <a:off x="1016885" y="1603965"/>
            <a:ext cx="2882475" cy="823912"/>
          </a:xfrm>
        </p:spPr>
        <p:txBody>
          <a:bodyPr/>
          <a:lstStyle/>
          <a:p>
            <a:r>
              <a:rPr lang="en-US" sz="2800" dirty="0"/>
              <a:t>Concepts</a:t>
            </a:r>
          </a:p>
        </p:txBody>
      </p:sp>
      <p:sp>
        <p:nvSpPr>
          <p:cNvPr id="4" name="Content Placeholder 3">
            <a:extLst>
              <a:ext uri="{FF2B5EF4-FFF2-40B4-BE49-F238E27FC236}">
                <a16:creationId xmlns:a16="http://schemas.microsoft.com/office/drawing/2014/main" id="{9CFDC9B0-660B-CEEF-D420-3D05C6B4D787}"/>
              </a:ext>
            </a:extLst>
          </p:cNvPr>
          <p:cNvSpPr>
            <a:spLocks noGrp="1"/>
          </p:cNvSpPr>
          <p:nvPr>
            <p:ph sz="half" idx="2"/>
          </p:nvPr>
        </p:nvSpPr>
        <p:spPr>
          <a:xfrm>
            <a:off x="993073" y="2515886"/>
            <a:ext cx="2935438" cy="2009773"/>
          </a:xfrm>
        </p:spPr>
        <p:txBody>
          <a:bodyPr vert="horz" lIns="91440" tIns="45720" rIns="91440" bIns="45720" rtlCol="0" anchor="t">
            <a:noAutofit/>
          </a:bodyPr>
          <a:lstStyle/>
          <a:p>
            <a:r>
              <a:rPr lang="en-US" sz="2400" dirty="0"/>
              <a:t>Pose questions for deeper investigation and elaboration</a:t>
            </a:r>
          </a:p>
          <a:p>
            <a:r>
              <a:rPr lang="en-US" sz="2400" i="1" dirty="0"/>
              <a:t>Examples: what is the principle used for? What is a strength/weakness? How does it compare to a similar concept?</a:t>
            </a:r>
          </a:p>
        </p:txBody>
      </p:sp>
      <p:sp>
        <p:nvSpPr>
          <p:cNvPr id="5" name="Text Placeholder 4">
            <a:extLst>
              <a:ext uri="{FF2B5EF4-FFF2-40B4-BE49-F238E27FC236}">
                <a16:creationId xmlns:a16="http://schemas.microsoft.com/office/drawing/2014/main" id="{E3AD6357-B886-457D-B181-BEA6792ED667}"/>
              </a:ext>
            </a:extLst>
          </p:cNvPr>
          <p:cNvSpPr>
            <a:spLocks noGrp="1"/>
          </p:cNvSpPr>
          <p:nvPr>
            <p:ph type="body" sz="quarter" idx="3"/>
          </p:nvPr>
        </p:nvSpPr>
        <p:spPr>
          <a:xfrm>
            <a:off x="4576228" y="1603965"/>
            <a:ext cx="2896671" cy="823912"/>
          </a:xfrm>
        </p:spPr>
        <p:txBody>
          <a:bodyPr/>
          <a:lstStyle/>
          <a:p>
            <a:r>
              <a:rPr lang="en-US" sz="2800" dirty="0"/>
              <a:t>Story</a:t>
            </a:r>
          </a:p>
        </p:txBody>
      </p:sp>
      <p:sp>
        <p:nvSpPr>
          <p:cNvPr id="6" name="Content Placeholder 5">
            <a:extLst>
              <a:ext uri="{FF2B5EF4-FFF2-40B4-BE49-F238E27FC236}">
                <a16:creationId xmlns:a16="http://schemas.microsoft.com/office/drawing/2014/main" id="{8ADB4D35-FE62-375F-05EA-0153BF08985C}"/>
              </a:ext>
            </a:extLst>
          </p:cNvPr>
          <p:cNvSpPr>
            <a:spLocks noGrp="1"/>
          </p:cNvSpPr>
          <p:nvPr>
            <p:ph sz="quarter" idx="4"/>
          </p:nvPr>
        </p:nvSpPr>
        <p:spPr>
          <a:xfrm>
            <a:off x="4576228" y="2515886"/>
            <a:ext cx="3230045" cy="1238330"/>
          </a:xfrm>
        </p:spPr>
        <p:txBody>
          <a:bodyPr vert="horz" lIns="91440" tIns="45720" rIns="91440" bIns="45720" rtlCol="0" anchor="t">
            <a:normAutofit/>
          </a:bodyPr>
          <a:lstStyle/>
          <a:p>
            <a:r>
              <a:rPr lang="en-US" sz="2400" dirty="0"/>
              <a:t>Setting, characters, conflict, action; Narrative Arc</a:t>
            </a:r>
          </a:p>
          <a:p>
            <a:endParaRPr lang="en-US" sz="2000" dirty="0"/>
          </a:p>
        </p:txBody>
      </p:sp>
      <p:sp>
        <p:nvSpPr>
          <p:cNvPr id="7" name="Text Placeholder 6">
            <a:extLst>
              <a:ext uri="{FF2B5EF4-FFF2-40B4-BE49-F238E27FC236}">
                <a16:creationId xmlns:a16="http://schemas.microsoft.com/office/drawing/2014/main" id="{3ED8F47D-605C-DA91-8654-FF6B43A71EB3}"/>
              </a:ext>
            </a:extLst>
          </p:cNvPr>
          <p:cNvSpPr>
            <a:spLocks noGrp="1"/>
          </p:cNvSpPr>
          <p:nvPr>
            <p:ph type="body" idx="13"/>
          </p:nvPr>
        </p:nvSpPr>
        <p:spPr>
          <a:xfrm>
            <a:off x="8411703" y="1603965"/>
            <a:ext cx="2882475" cy="823912"/>
          </a:xfrm>
        </p:spPr>
        <p:txBody>
          <a:bodyPr/>
          <a:lstStyle/>
          <a:p>
            <a:r>
              <a:rPr lang="en-US" sz="2800"/>
              <a:t>Comics design</a:t>
            </a:r>
            <a:endParaRPr lang="en-US" sz="2800" dirty="0"/>
          </a:p>
        </p:txBody>
      </p:sp>
      <p:sp>
        <p:nvSpPr>
          <p:cNvPr id="8" name="Content Placeholder 7">
            <a:extLst>
              <a:ext uri="{FF2B5EF4-FFF2-40B4-BE49-F238E27FC236}">
                <a16:creationId xmlns:a16="http://schemas.microsoft.com/office/drawing/2014/main" id="{C5246B7B-A250-2996-D462-4BA1784FA643}"/>
              </a:ext>
            </a:extLst>
          </p:cNvPr>
          <p:cNvSpPr>
            <a:spLocks noGrp="1"/>
          </p:cNvSpPr>
          <p:nvPr>
            <p:ph sz="half" idx="14"/>
          </p:nvPr>
        </p:nvSpPr>
        <p:spPr>
          <a:xfrm>
            <a:off x="8372290" y="2515886"/>
            <a:ext cx="2921888" cy="2666669"/>
          </a:xfrm>
        </p:spPr>
        <p:txBody>
          <a:bodyPr vert="horz" lIns="91440" tIns="45720" rIns="91440" bIns="45720" rtlCol="0" anchor="t">
            <a:noAutofit/>
          </a:bodyPr>
          <a:lstStyle/>
          <a:p>
            <a:r>
              <a:rPr lang="en-US" sz="2400" dirty="0"/>
              <a:t>Sequence design, implicit v. explicit, repetition, visual patterns, etc.</a:t>
            </a:r>
          </a:p>
          <a:p>
            <a:r>
              <a:rPr lang="en-US" sz="2400" dirty="0"/>
              <a:t>Simple drafts with opportunity for peer review, feedforward and revision </a:t>
            </a:r>
          </a:p>
        </p:txBody>
      </p:sp>
      <p:sp>
        <p:nvSpPr>
          <p:cNvPr id="10" name="Slide Number Placeholder 9">
            <a:extLst>
              <a:ext uri="{FF2B5EF4-FFF2-40B4-BE49-F238E27FC236}">
                <a16:creationId xmlns:a16="http://schemas.microsoft.com/office/drawing/2014/main" id="{81891F47-2761-924F-294E-DC4347A24CF5}"/>
              </a:ext>
            </a:extLst>
          </p:cNvPr>
          <p:cNvSpPr>
            <a:spLocks noGrp="1"/>
          </p:cNvSpPr>
          <p:nvPr>
            <p:ph type="sldNum" sz="quarter" idx="12"/>
          </p:nvPr>
        </p:nvSpPr>
        <p:spPr/>
        <p:txBody>
          <a:bodyPr/>
          <a:lstStyle/>
          <a:p>
            <a:fld id="{A49DFD55-3C28-40EF-9E31-A92D2E4017FF}" type="slidenum">
              <a:rPr lang="en-US" dirty="0" smtClean="0"/>
              <a:pPr/>
              <a:t>16</a:t>
            </a:fld>
            <a:endParaRPr lang="en-US" dirty="0"/>
          </a:p>
        </p:txBody>
      </p:sp>
      <p:pic>
        <p:nvPicPr>
          <p:cNvPr id="14" name="Picture 14">
            <a:extLst>
              <a:ext uri="{FF2B5EF4-FFF2-40B4-BE49-F238E27FC236}">
                <a16:creationId xmlns:a16="http://schemas.microsoft.com/office/drawing/2014/main" id="{C2254E28-868D-784B-1252-C208D2E3E84B}"/>
              </a:ext>
            </a:extLst>
          </p:cNvPr>
          <p:cNvPicPr>
            <a:picLocks noChangeAspect="1"/>
          </p:cNvPicPr>
          <p:nvPr/>
        </p:nvPicPr>
        <p:blipFill>
          <a:blip r:embed="rId2"/>
          <a:stretch>
            <a:fillRect/>
          </a:stretch>
        </p:blipFill>
        <p:spPr>
          <a:xfrm>
            <a:off x="4333547" y="3926110"/>
            <a:ext cx="3715408" cy="2075130"/>
          </a:xfrm>
          <a:prstGeom prst="rect">
            <a:avLst/>
          </a:prstGeom>
        </p:spPr>
      </p:pic>
      <p:sp>
        <p:nvSpPr>
          <p:cNvPr id="15" name="TextBox 14">
            <a:extLst>
              <a:ext uri="{FF2B5EF4-FFF2-40B4-BE49-F238E27FC236}">
                <a16:creationId xmlns:a16="http://schemas.microsoft.com/office/drawing/2014/main" id="{DBBEAF6E-88C2-FEB1-2979-1BACBE6720FB}"/>
              </a:ext>
            </a:extLst>
          </p:cNvPr>
          <p:cNvSpPr txBox="1"/>
          <p:nvPr/>
        </p:nvSpPr>
        <p:spPr>
          <a:xfrm>
            <a:off x="4577337" y="6095178"/>
            <a:ext cx="36457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Cheryl Brumley, 2014</a:t>
            </a:r>
          </a:p>
        </p:txBody>
      </p:sp>
      <p:sp>
        <p:nvSpPr>
          <p:cNvPr id="11" name="TextBox 10">
            <a:extLst>
              <a:ext uri="{FF2B5EF4-FFF2-40B4-BE49-F238E27FC236}">
                <a16:creationId xmlns:a16="http://schemas.microsoft.com/office/drawing/2014/main" id="{FD3D5D76-5A44-1449-8C65-99355AB7C9B8}"/>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291565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2B1F-611B-4464-0BE2-C92B421A955A}"/>
              </a:ext>
            </a:extLst>
          </p:cNvPr>
          <p:cNvSpPr>
            <a:spLocks noGrp="1"/>
          </p:cNvSpPr>
          <p:nvPr>
            <p:ph type="title"/>
          </p:nvPr>
        </p:nvSpPr>
        <p:spPr>
          <a:xfrm>
            <a:off x="1322661" y="886237"/>
            <a:ext cx="6688301" cy="1204912"/>
          </a:xfrm>
        </p:spPr>
        <p:txBody>
          <a:bodyPr>
            <a:normAutofit/>
          </a:bodyPr>
          <a:lstStyle/>
          <a:p>
            <a:r>
              <a:rPr lang="en-US" sz="3200" dirty="0"/>
              <a:t>Experimentation </a:t>
            </a:r>
          </a:p>
        </p:txBody>
      </p:sp>
      <p:sp>
        <p:nvSpPr>
          <p:cNvPr id="3" name="Text Placeholder 2">
            <a:extLst>
              <a:ext uri="{FF2B5EF4-FFF2-40B4-BE49-F238E27FC236}">
                <a16:creationId xmlns:a16="http://schemas.microsoft.com/office/drawing/2014/main" id="{96687E47-504D-B2E0-1246-A2C54A8534EB}"/>
              </a:ext>
            </a:extLst>
          </p:cNvPr>
          <p:cNvSpPr>
            <a:spLocks noGrp="1"/>
          </p:cNvSpPr>
          <p:nvPr>
            <p:ph type="body" idx="1"/>
          </p:nvPr>
        </p:nvSpPr>
        <p:spPr>
          <a:xfrm>
            <a:off x="652627" y="2507510"/>
            <a:ext cx="8842922" cy="3464663"/>
          </a:xfrm>
          <a:solidFill>
            <a:schemeClr val="accent1"/>
          </a:solidFill>
        </p:spPr>
        <p:txBody>
          <a:bodyPr vert="horz" lIns="91440" tIns="45720" rIns="91440" bIns="45720" rtlCol="0" anchor="t">
            <a:noAutofit/>
          </a:bodyPr>
          <a:lstStyle/>
          <a:p>
            <a:pPr marL="342900" indent="-342900">
              <a:spcBef>
                <a:spcPts val="0"/>
              </a:spcBef>
              <a:buAutoNum type="arabicPeriod"/>
            </a:pPr>
            <a:r>
              <a:rPr lang="en-US" sz="3200" dirty="0">
                <a:latin typeface="Calibri"/>
                <a:ea typeface="Calibri"/>
                <a:cs typeface="Calibri"/>
              </a:rPr>
              <a:t>Brainstorm concepts addressed in assessments in your module and select one to experiment with</a:t>
            </a:r>
          </a:p>
          <a:p>
            <a:pPr>
              <a:spcBef>
                <a:spcPts val="0"/>
              </a:spcBef>
            </a:pPr>
            <a:endParaRPr lang="en-US" sz="3200" dirty="0">
              <a:latin typeface="Calibri"/>
              <a:ea typeface="Calibri"/>
              <a:cs typeface="Calibri"/>
            </a:endParaRPr>
          </a:p>
          <a:p>
            <a:pPr>
              <a:spcBef>
                <a:spcPts val="0"/>
              </a:spcBef>
            </a:pPr>
            <a:endParaRPr lang="en-US" sz="3200" dirty="0">
              <a:latin typeface="Calibri"/>
              <a:ea typeface="Calibri"/>
              <a:cs typeface="Calibri"/>
            </a:endParaRPr>
          </a:p>
        </p:txBody>
      </p:sp>
      <p:sp>
        <p:nvSpPr>
          <p:cNvPr id="5" name="Slide Number Placeholder 4">
            <a:extLst>
              <a:ext uri="{FF2B5EF4-FFF2-40B4-BE49-F238E27FC236}">
                <a16:creationId xmlns:a16="http://schemas.microsoft.com/office/drawing/2014/main" id="{78E5C564-EA2A-86E0-A5AF-7C9FF7ACA122}"/>
              </a:ext>
            </a:extLst>
          </p:cNvPr>
          <p:cNvSpPr>
            <a:spLocks noGrp="1"/>
          </p:cNvSpPr>
          <p:nvPr>
            <p:ph type="sldNum" sz="quarter" idx="12"/>
          </p:nvPr>
        </p:nvSpPr>
        <p:spPr/>
        <p:txBody>
          <a:bodyPr/>
          <a:lstStyle/>
          <a:p>
            <a:fld id="{A49DFD55-3C28-40EF-9E31-A92D2E4017FF}" type="slidenum">
              <a:rPr lang="en-US" smtClean="0"/>
              <a:pPr/>
              <a:t>17</a:t>
            </a:fld>
            <a:endParaRPr lang="en-US" dirty="0"/>
          </a:p>
        </p:txBody>
      </p:sp>
      <p:sp>
        <p:nvSpPr>
          <p:cNvPr id="6" name="TextBox 5">
            <a:extLst>
              <a:ext uri="{FF2B5EF4-FFF2-40B4-BE49-F238E27FC236}">
                <a16:creationId xmlns:a16="http://schemas.microsoft.com/office/drawing/2014/main" id="{DA0C8294-4F4C-0863-7AA5-1D1AE4E3C156}"/>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256103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2B1F-611B-4464-0BE2-C92B421A955A}"/>
              </a:ext>
            </a:extLst>
          </p:cNvPr>
          <p:cNvSpPr>
            <a:spLocks noGrp="1"/>
          </p:cNvSpPr>
          <p:nvPr>
            <p:ph type="title"/>
          </p:nvPr>
        </p:nvSpPr>
        <p:spPr>
          <a:xfrm>
            <a:off x="1322661" y="886237"/>
            <a:ext cx="6688301" cy="1204912"/>
          </a:xfrm>
        </p:spPr>
        <p:txBody>
          <a:bodyPr>
            <a:normAutofit/>
          </a:bodyPr>
          <a:lstStyle/>
          <a:p>
            <a:r>
              <a:rPr lang="en-US" sz="3200" dirty="0"/>
              <a:t>Experimentation </a:t>
            </a:r>
          </a:p>
        </p:txBody>
      </p:sp>
      <p:sp>
        <p:nvSpPr>
          <p:cNvPr id="3" name="Text Placeholder 2">
            <a:extLst>
              <a:ext uri="{FF2B5EF4-FFF2-40B4-BE49-F238E27FC236}">
                <a16:creationId xmlns:a16="http://schemas.microsoft.com/office/drawing/2014/main" id="{96687E47-504D-B2E0-1246-A2C54A8534EB}"/>
              </a:ext>
            </a:extLst>
          </p:cNvPr>
          <p:cNvSpPr>
            <a:spLocks noGrp="1"/>
          </p:cNvSpPr>
          <p:nvPr>
            <p:ph type="body" idx="1"/>
          </p:nvPr>
        </p:nvSpPr>
        <p:spPr>
          <a:xfrm>
            <a:off x="652627" y="2507510"/>
            <a:ext cx="8842922" cy="3464663"/>
          </a:xfrm>
          <a:solidFill>
            <a:schemeClr val="accent1"/>
          </a:solidFill>
        </p:spPr>
        <p:txBody>
          <a:bodyPr vert="horz" lIns="91440" tIns="45720" rIns="91440" bIns="45720" rtlCol="0" anchor="t">
            <a:noAutofit/>
          </a:bodyPr>
          <a:lstStyle/>
          <a:p>
            <a:pPr marL="342900" indent="-342900">
              <a:spcBef>
                <a:spcPts val="0"/>
              </a:spcBef>
              <a:buAutoNum type="arabicPeriod"/>
            </a:pPr>
            <a:r>
              <a:rPr lang="en-US" sz="3200" dirty="0">
                <a:latin typeface="Calibri"/>
                <a:ea typeface="Calibri"/>
                <a:cs typeface="Calibri"/>
              </a:rPr>
              <a:t>Brainstorm concepts addressed in assessments in your module and select one to experiment with</a:t>
            </a:r>
          </a:p>
          <a:p>
            <a:pPr marL="342900" indent="-342900">
              <a:spcBef>
                <a:spcPts val="0"/>
              </a:spcBef>
              <a:buAutoNum type="arabicPeriod"/>
            </a:pPr>
            <a:r>
              <a:rPr lang="en-US" sz="3200" dirty="0">
                <a:latin typeface="Calibri"/>
                <a:ea typeface="Calibri"/>
                <a:cs typeface="Calibri"/>
              </a:rPr>
              <a:t>Respond to the prompts in your zine</a:t>
            </a:r>
          </a:p>
          <a:p>
            <a:pPr>
              <a:spcBef>
                <a:spcPts val="0"/>
              </a:spcBef>
            </a:pPr>
            <a:endParaRPr lang="en-US" sz="3200" dirty="0">
              <a:latin typeface="Calibri"/>
              <a:ea typeface="Calibri"/>
              <a:cs typeface="Calibri"/>
            </a:endParaRPr>
          </a:p>
        </p:txBody>
      </p:sp>
      <p:sp>
        <p:nvSpPr>
          <p:cNvPr id="5" name="Slide Number Placeholder 4">
            <a:extLst>
              <a:ext uri="{FF2B5EF4-FFF2-40B4-BE49-F238E27FC236}">
                <a16:creationId xmlns:a16="http://schemas.microsoft.com/office/drawing/2014/main" id="{78E5C564-EA2A-86E0-A5AF-7C9FF7ACA122}"/>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
        <p:nvSpPr>
          <p:cNvPr id="6" name="TextBox 5">
            <a:extLst>
              <a:ext uri="{FF2B5EF4-FFF2-40B4-BE49-F238E27FC236}">
                <a16:creationId xmlns:a16="http://schemas.microsoft.com/office/drawing/2014/main" id="{DA0C8294-4F4C-0863-7AA5-1D1AE4E3C156}"/>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195120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2B1F-611B-4464-0BE2-C92B421A955A}"/>
              </a:ext>
            </a:extLst>
          </p:cNvPr>
          <p:cNvSpPr>
            <a:spLocks noGrp="1"/>
          </p:cNvSpPr>
          <p:nvPr>
            <p:ph type="title"/>
          </p:nvPr>
        </p:nvSpPr>
        <p:spPr>
          <a:xfrm>
            <a:off x="1322661" y="886237"/>
            <a:ext cx="6688301" cy="1204912"/>
          </a:xfrm>
        </p:spPr>
        <p:txBody>
          <a:bodyPr>
            <a:normAutofit/>
          </a:bodyPr>
          <a:lstStyle/>
          <a:p>
            <a:r>
              <a:rPr lang="en-US" sz="3200" dirty="0"/>
              <a:t>Experimentation </a:t>
            </a:r>
          </a:p>
        </p:txBody>
      </p:sp>
      <p:sp>
        <p:nvSpPr>
          <p:cNvPr id="3" name="Text Placeholder 2">
            <a:extLst>
              <a:ext uri="{FF2B5EF4-FFF2-40B4-BE49-F238E27FC236}">
                <a16:creationId xmlns:a16="http://schemas.microsoft.com/office/drawing/2014/main" id="{96687E47-504D-B2E0-1246-A2C54A8534EB}"/>
              </a:ext>
            </a:extLst>
          </p:cNvPr>
          <p:cNvSpPr>
            <a:spLocks noGrp="1"/>
          </p:cNvSpPr>
          <p:nvPr>
            <p:ph type="body" idx="1"/>
          </p:nvPr>
        </p:nvSpPr>
        <p:spPr>
          <a:xfrm>
            <a:off x="652627" y="2507510"/>
            <a:ext cx="8842922" cy="3464663"/>
          </a:xfrm>
          <a:solidFill>
            <a:schemeClr val="accent1"/>
          </a:solidFill>
        </p:spPr>
        <p:txBody>
          <a:bodyPr vert="horz" lIns="91440" tIns="45720" rIns="91440" bIns="45720" rtlCol="0" anchor="t">
            <a:noAutofit/>
          </a:bodyPr>
          <a:lstStyle/>
          <a:p>
            <a:pPr marL="342900" indent="-342900">
              <a:spcBef>
                <a:spcPts val="0"/>
              </a:spcBef>
              <a:buAutoNum type="arabicPeriod"/>
            </a:pPr>
            <a:r>
              <a:rPr lang="en-US" sz="3200" dirty="0">
                <a:latin typeface="Calibri"/>
                <a:ea typeface="Calibri"/>
                <a:cs typeface="Calibri"/>
              </a:rPr>
              <a:t>Brainstorm concepts addressed in assessments in your module and select one to experiment with</a:t>
            </a:r>
          </a:p>
          <a:p>
            <a:pPr marL="342900" indent="-342900">
              <a:spcBef>
                <a:spcPts val="0"/>
              </a:spcBef>
              <a:buAutoNum type="arabicPeriod"/>
            </a:pPr>
            <a:r>
              <a:rPr lang="en-US" sz="3200" dirty="0">
                <a:latin typeface="Calibri"/>
                <a:ea typeface="Calibri"/>
                <a:cs typeface="Calibri"/>
              </a:rPr>
              <a:t>Respond to the prompts in your zine</a:t>
            </a:r>
          </a:p>
          <a:p>
            <a:pPr marL="342900" indent="-342900">
              <a:spcBef>
                <a:spcPts val="0"/>
              </a:spcBef>
              <a:buAutoNum type="arabicPeriod"/>
            </a:pPr>
            <a:r>
              <a:rPr lang="en-US" sz="3200" dirty="0">
                <a:latin typeface="Calibri"/>
                <a:ea typeface="Calibri"/>
                <a:cs typeface="Calibri"/>
              </a:rPr>
              <a:t>Fill in the Narrative Arc in your zine</a:t>
            </a:r>
          </a:p>
          <a:p>
            <a:pPr>
              <a:spcBef>
                <a:spcPts val="0"/>
              </a:spcBef>
            </a:pPr>
            <a:endParaRPr lang="en-US" sz="3200" dirty="0">
              <a:latin typeface="Calibri"/>
              <a:ea typeface="Calibri"/>
              <a:cs typeface="Calibri"/>
            </a:endParaRPr>
          </a:p>
        </p:txBody>
      </p:sp>
      <p:sp>
        <p:nvSpPr>
          <p:cNvPr id="5" name="Slide Number Placeholder 4">
            <a:extLst>
              <a:ext uri="{FF2B5EF4-FFF2-40B4-BE49-F238E27FC236}">
                <a16:creationId xmlns:a16="http://schemas.microsoft.com/office/drawing/2014/main" id="{78E5C564-EA2A-86E0-A5AF-7C9FF7ACA122}"/>
              </a:ext>
            </a:extLst>
          </p:cNvPr>
          <p:cNvSpPr>
            <a:spLocks noGrp="1"/>
          </p:cNvSpPr>
          <p:nvPr>
            <p:ph type="sldNum" sz="quarter" idx="12"/>
          </p:nvPr>
        </p:nvSpPr>
        <p:spPr/>
        <p:txBody>
          <a:bodyPr/>
          <a:lstStyle/>
          <a:p>
            <a:fld id="{A49DFD55-3C28-40EF-9E31-A92D2E4017FF}" type="slidenum">
              <a:rPr lang="en-US" smtClean="0"/>
              <a:pPr/>
              <a:t>19</a:t>
            </a:fld>
            <a:endParaRPr lang="en-US" dirty="0"/>
          </a:p>
        </p:txBody>
      </p:sp>
      <p:sp>
        <p:nvSpPr>
          <p:cNvPr id="6" name="TextBox 5">
            <a:extLst>
              <a:ext uri="{FF2B5EF4-FFF2-40B4-BE49-F238E27FC236}">
                <a16:creationId xmlns:a16="http://schemas.microsoft.com/office/drawing/2014/main" id="{DA0C8294-4F4C-0863-7AA5-1D1AE4E3C156}"/>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4726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04F3-C107-6F83-692C-A26E490317E4}"/>
              </a:ext>
            </a:extLst>
          </p:cNvPr>
          <p:cNvSpPr>
            <a:spLocks noGrp="1"/>
          </p:cNvSpPr>
          <p:nvPr>
            <p:ph type="title"/>
          </p:nvPr>
        </p:nvSpPr>
        <p:spPr>
          <a:xfrm>
            <a:off x="6237480" y="1276582"/>
            <a:ext cx="6696075" cy="878276"/>
          </a:xfrm>
        </p:spPr>
        <p:txBody>
          <a:bodyPr/>
          <a:lstStyle/>
          <a:p>
            <a:r>
              <a:rPr lang="en-US"/>
              <a:t>What's this little book?</a:t>
            </a:r>
          </a:p>
        </p:txBody>
      </p:sp>
      <p:sp>
        <p:nvSpPr>
          <p:cNvPr id="5" name="Slide Number Placeholder 4">
            <a:extLst>
              <a:ext uri="{FF2B5EF4-FFF2-40B4-BE49-F238E27FC236}">
                <a16:creationId xmlns:a16="http://schemas.microsoft.com/office/drawing/2014/main" id="{84A78C0A-E071-6C3A-D47D-C87666A1FD0B}"/>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
        <p:nvSpPr>
          <p:cNvPr id="8" name="Text Placeholder 2">
            <a:extLst>
              <a:ext uri="{FF2B5EF4-FFF2-40B4-BE49-F238E27FC236}">
                <a16:creationId xmlns:a16="http://schemas.microsoft.com/office/drawing/2014/main" id="{5F799152-6295-52B7-0283-2ABF9F6BF85F}"/>
              </a:ext>
            </a:extLst>
          </p:cNvPr>
          <p:cNvSpPr>
            <a:spLocks noGrp="1"/>
          </p:cNvSpPr>
          <p:nvPr/>
        </p:nvSpPr>
        <p:spPr>
          <a:xfrm>
            <a:off x="6240733" y="2805847"/>
            <a:ext cx="5622847" cy="152558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hlinkClick r:id="rId2"/>
              </a:rPr>
              <a:t>Zines</a:t>
            </a:r>
            <a:r>
              <a:rPr lang="en-US" sz="2000" dirty="0"/>
              <a:t> </a:t>
            </a:r>
            <a:r>
              <a:rPr lang="en-US" sz="2000">
                <a:ea typeface="+mn-lt"/>
                <a:cs typeface="+mn-lt"/>
              </a:rPr>
              <a:t>(short for 'magazines')</a:t>
            </a:r>
            <a:r>
              <a:rPr lang="en-US" sz="2000"/>
              <a:t> are inexpensive, easy to make and distribute, and are great tools for note-taking and brainstorming. If it gets unfolded, or if you want to make your own, refer to the diagram to the left.</a:t>
            </a:r>
          </a:p>
        </p:txBody>
      </p:sp>
      <p:pic>
        <p:nvPicPr>
          <p:cNvPr id="9" name="Picture 9" descr="Diagram, engineering drawing&#10;&#10;Description automatically generated">
            <a:extLst>
              <a:ext uri="{FF2B5EF4-FFF2-40B4-BE49-F238E27FC236}">
                <a16:creationId xmlns:a16="http://schemas.microsoft.com/office/drawing/2014/main" id="{B17DF2BF-518C-CF59-C4EF-A48C41D02986}"/>
              </a:ext>
            </a:extLst>
          </p:cNvPr>
          <p:cNvPicPr>
            <a:picLocks noChangeAspect="1"/>
          </p:cNvPicPr>
          <p:nvPr/>
        </p:nvPicPr>
        <p:blipFill>
          <a:blip r:embed="rId3"/>
          <a:stretch>
            <a:fillRect/>
          </a:stretch>
        </p:blipFill>
        <p:spPr>
          <a:xfrm>
            <a:off x="905108" y="364435"/>
            <a:ext cx="4062760" cy="5748129"/>
          </a:xfrm>
          <a:prstGeom prst="rect">
            <a:avLst/>
          </a:prstGeom>
        </p:spPr>
      </p:pic>
    </p:spTree>
    <p:extLst>
      <p:ext uri="{BB962C8B-B14F-4D97-AF65-F5344CB8AC3E}">
        <p14:creationId xmlns:p14="http://schemas.microsoft.com/office/powerpoint/2010/main" val="2580102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2B1F-611B-4464-0BE2-C92B421A955A}"/>
              </a:ext>
            </a:extLst>
          </p:cNvPr>
          <p:cNvSpPr>
            <a:spLocks noGrp="1"/>
          </p:cNvSpPr>
          <p:nvPr>
            <p:ph type="title"/>
          </p:nvPr>
        </p:nvSpPr>
        <p:spPr>
          <a:xfrm>
            <a:off x="1322661" y="886237"/>
            <a:ext cx="6688301" cy="1204912"/>
          </a:xfrm>
        </p:spPr>
        <p:txBody>
          <a:bodyPr>
            <a:normAutofit/>
          </a:bodyPr>
          <a:lstStyle/>
          <a:p>
            <a:r>
              <a:rPr lang="en-US" sz="3200" dirty="0"/>
              <a:t>Experimentation </a:t>
            </a:r>
          </a:p>
        </p:txBody>
      </p:sp>
      <p:sp>
        <p:nvSpPr>
          <p:cNvPr id="3" name="Text Placeholder 2">
            <a:extLst>
              <a:ext uri="{FF2B5EF4-FFF2-40B4-BE49-F238E27FC236}">
                <a16:creationId xmlns:a16="http://schemas.microsoft.com/office/drawing/2014/main" id="{96687E47-504D-B2E0-1246-A2C54A8534EB}"/>
              </a:ext>
            </a:extLst>
          </p:cNvPr>
          <p:cNvSpPr>
            <a:spLocks noGrp="1"/>
          </p:cNvSpPr>
          <p:nvPr>
            <p:ph type="body" idx="1"/>
          </p:nvPr>
        </p:nvSpPr>
        <p:spPr>
          <a:xfrm>
            <a:off x="652627" y="2507510"/>
            <a:ext cx="8842922" cy="3464663"/>
          </a:xfrm>
          <a:solidFill>
            <a:schemeClr val="accent1"/>
          </a:solidFill>
        </p:spPr>
        <p:txBody>
          <a:bodyPr vert="horz" lIns="91440" tIns="45720" rIns="91440" bIns="45720" rtlCol="0" anchor="t">
            <a:noAutofit/>
          </a:bodyPr>
          <a:lstStyle/>
          <a:p>
            <a:pPr marL="342900" indent="-342900">
              <a:spcBef>
                <a:spcPts val="0"/>
              </a:spcBef>
              <a:buAutoNum type="arabicPeriod"/>
            </a:pPr>
            <a:r>
              <a:rPr lang="en-US" sz="3200" dirty="0">
                <a:latin typeface="Calibri"/>
                <a:ea typeface="Calibri"/>
                <a:cs typeface="Calibri"/>
              </a:rPr>
              <a:t>Brainstorm concepts addressed in assessments in your module and select one to experiment with</a:t>
            </a:r>
          </a:p>
          <a:p>
            <a:pPr marL="342900" indent="-342900">
              <a:spcBef>
                <a:spcPts val="0"/>
              </a:spcBef>
              <a:buAutoNum type="arabicPeriod"/>
            </a:pPr>
            <a:r>
              <a:rPr lang="en-US" sz="3200" dirty="0">
                <a:latin typeface="Calibri"/>
                <a:ea typeface="Calibri"/>
                <a:cs typeface="Calibri"/>
              </a:rPr>
              <a:t>Respond to the prompts in your zine</a:t>
            </a:r>
          </a:p>
          <a:p>
            <a:pPr marL="342900" indent="-342900">
              <a:spcBef>
                <a:spcPts val="0"/>
              </a:spcBef>
              <a:buAutoNum type="arabicPeriod"/>
            </a:pPr>
            <a:r>
              <a:rPr lang="en-US" sz="3200" dirty="0">
                <a:latin typeface="Calibri"/>
                <a:ea typeface="Calibri"/>
                <a:cs typeface="Calibri"/>
              </a:rPr>
              <a:t>Fill in the Narrative Arc in your zine</a:t>
            </a:r>
          </a:p>
          <a:p>
            <a:pPr marL="342900" indent="-342900">
              <a:spcBef>
                <a:spcPts val="0"/>
              </a:spcBef>
              <a:buAutoNum type="arabicPeriod"/>
            </a:pPr>
            <a:r>
              <a:rPr lang="en-US" sz="3200" dirty="0">
                <a:latin typeface="Calibri"/>
                <a:ea typeface="Calibri"/>
                <a:cs typeface="Calibri"/>
              </a:rPr>
              <a:t>Create a draft (or two) using stick figures</a:t>
            </a:r>
          </a:p>
        </p:txBody>
      </p:sp>
      <p:sp>
        <p:nvSpPr>
          <p:cNvPr id="5" name="Slide Number Placeholder 4">
            <a:extLst>
              <a:ext uri="{FF2B5EF4-FFF2-40B4-BE49-F238E27FC236}">
                <a16:creationId xmlns:a16="http://schemas.microsoft.com/office/drawing/2014/main" id="{78E5C564-EA2A-86E0-A5AF-7C9FF7ACA122}"/>
              </a:ext>
            </a:extLst>
          </p:cNvPr>
          <p:cNvSpPr>
            <a:spLocks noGrp="1"/>
          </p:cNvSpPr>
          <p:nvPr>
            <p:ph type="sldNum" sz="quarter" idx="12"/>
          </p:nvPr>
        </p:nvSpPr>
        <p:spPr/>
        <p:txBody>
          <a:bodyPr/>
          <a:lstStyle/>
          <a:p>
            <a:fld id="{A49DFD55-3C28-40EF-9E31-A92D2E4017FF}" type="slidenum">
              <a:rPr lang="en-US" smtClean="0"/>
              <a:pPr/>
              <a:t>20</a:t>
            </a:fld>
            <a:endParaRPr lang="en-US" dirty="0"/>
          </a:p>
        </p:txBody>
      </p:sp>
      <p:sp>
        <p:nvSpPr>
          <p:cNvPr id="6" name="TextBox 5">
            <a:extLst>
              <a:ext uri="{FF2B5EF4-FFF2-40B4-BE49-F238E27FC236}">
                <a16:creationId xmlns:a16="http://schemas.microsoft.com/office/drawing/2014/main" id="{DA0C8294-4F4C-0863-7AA5-1D1AE4E3C156}"/>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2405542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2B1F-611B-4464-0BE2-C92B421A955A}"/>
              </a:ext>
            </a:extLst>
          </p:cNvPr>
          <p:cNvSpPr>
            <a:spLocks noGrp="1"/>
          </p:cNvSpPr>
          <p:nvPr>
            <p:ph type="title"/>
          </p:nvPr>
        </p:nvSpPr>
        <p:spPr>
          <a:xfrm>
            <a:off x="1322661" y="886237"/>
            <a:ext cx="6688301" cy="1204912"/>
          </a:xfrm>
        </p:spPr>
        <p:txBody>
          <a:bodyPr>
            <a:normAutofit/>
          </a:bodyPr>
          <a:lstStyle/>
          <a:p>
            <a:r>
              <a:rPr lang="en-US" sz="3200" dirty="0"/>
              <a:t>Experimentation </a:t>
            </a:r>
          </a:p>
        </p:txBody>
      </p:sp>
      <p:sp>
        <p:nvSpPr>
          <p:cNvPr id="3" name="Text Placeholder 2">
            <a:extLst>
              <a:ext uri="{FF2B5EF4-FFF2-40B4-BE49-F238E27FC236}">
                <a16:creationId xmlns:a16="http://schemas.microsoft.com/office/drawing/2014/main" id="{96687E47-504D-B2E0-1246-A2C54A8534EB}"/>
              </a:ext>
            </a:extLst>
          </p:cNvPr>
          <p:cNvSpPr>
            <a:spLocks noGrp="1"/>
          </p:cNvSpPr>
          <p:nvPr>
            <p:ph type="body" idx="1"/>
          </p:nvPr>
        </p:nvSpPr>
        <p:spPr>
          <a:xfrm>
            <a:off x="652627" y="2507510"/>
            <a:ext cx="8842922" cy="3464663"/>
          </a:xfrm>
          <a:solidFill>
            <a:schemeClr val="accent1"/>
          </a:solidFill>
        </p:spPr>
        <p:txBody>
          <a:bodyPr vert="horz" lIns="91440" tIns="45720" rIns="91440" bIns="45720" rtlCol="0" anchor="t">
            <a:noAutofit/>
          </a:bodyPr>
          <a:lstStyle/>
          <a:p>
            <a:pPr marL="342900" indent="-342900">
              <a:spcBef>
                <a:spcPts val="0"/>
              </a:spcBef>
              <a:buAutoNum type="arabicPeriod"/>
            </a:pPr>
            <a:r>
              <a:rPr lang="en-US" sz="3200" dirty="0">
                <a:latin typeface="Calibri"/>
                <a:ea typeface="Calibri"/>
                <a:cs typeface="Calibri"/>
              </a:rPr>
              <a:t>Brainstorm concepts addressed in assessments in your </a:t>
            </a:r>
            <a:r>
              <a:rPr lang="en-US" sz="3200">
                <a:latin typeface="Calibri"/>
                <a:ea typeface="Calibri"/>
                <a:cs typeface="Calibri"/>
              </a:rPr>
              <a:t>module and select one to experiment with</a:t>
            </a:r>
            <a:endParaRPr lang="en-US" sz="3200" dirty="0">
              <a:latin typeface="Calibri"/>
              <a:ea typeface="Calibri"/>
              <a:cs typeface="Calibri"/>
            </a:endParaRPr>
          </a:p>
          <a:p>
            <a:pPr marL="342900" indent="-342900">
              <a:spcBef>
                <a:spcPts val="0"/>
              </a:spcBef>
              <a:buAutoNum type="arabicPeriod"/>
            </a:pPr>
            <a:r>
              <a:rPr lang="en-US" sz="3200" dirty="0">
                <a:latin typeface="Calibri"/>
                <a:ea typeface="Calibri"/>
                <a:cs typeface="Calibri"/>
              </a:rPr>
              <a:t>Respond to the prompts in your zine</a:t>
            </a:r>
          </a:p>
          <a:p>
            <a:pPr marL="342900" indent="-342900">
              <a:spcBef>
                <a:spcPts val="0"/>
              </a:spcBef>
              <a:buAutoNum type="arabicPeriod"/>
            </a:pPr>
            <a:r>
              <a:rPr lang="en-US" sz="3200" dirty="0">
                <a:latin typeface="Calibri"/>
                <a:ea typeface="Calibri"/>
                <a:cs typeface="Calibri"/>
              </a:rPr>
              <a:t>Fill in the Narrative Arc in your zine</a:t>
            </a:r>
          </a:p>
          <a:p>
            <a:pPr marL="342900" indent="-342900">
              <a:spcBef>
                <a:spcPts val="0"/>
              </a:spcBef>
              <a:buAutoNum type="arabicPeriod"/>
            </a:pPr>
            <a:r>
              <a:rPr lang="en-US" sz="3200" dirty="0">
                <a:latin typeface="Calibri"/>
                <a:ea typeface="Calibri"/>
                <a:cs typeface="Calibri"/>
              </a:rPr>
              <a:t>Create a draft (or two) using stick figures</a:t>
            </a:r>
          </a:p>
          <a:p>
            <a:pPr marL="342900" indent="-342900">
              <a:spcBef>
                <a:spcPts val="0"/>
              </a:spcBef>
              <a:buAutoNum type="arabicPeriod"/>
            </a:pPr>
            <a:r>
              <a:rPr lang="en-US" sz="3200" dirty="0">
                <a:latin typeface="Calibri"/>
                <a:ea typeface="Calibri"/>
                <a:cs typeface="Calibri"/>
              </a:rPr>
              <a:t>Share with a neighbor </a:t>
            </a:r>
          </a:p>
        </p:txBody>
      </p:sp>
      <p:sp>
        <p:nvSpPr>
          <p:cNvPr id="5" name="Slide Number Placeholder 4">
            <a:extLst>
              <a:ext uri="{FF2B5EF4-FFF2-40B4-BE49-F238E27FC236}">
                <a16:creationId xmlns:a16="http://schemas.microsoft.com/office/drawing/2014/main" id="{78E5C564-EA2A-86E0-A5AF-7C9FF7ACA122}"/>
              </a:ext>
            </a:extLst>
          </p:cNvPr>
          <p:cNvSpPr>
            <a:spLocks noGrp="1"/>
          </p:cNvSpPr>
          <p:nvPr>
            <p:ph type="sldNum" sz="quarter" idx="12"/>
          </p:nvPr>
        </p:nvSpPr>
        <p:spPr/>
        <p:txBody>
          <a:bodyPr/>
          <a:lstStyle/>
          <a:p>
            <a:fld id="{A49DFD55-3C28-40EF-9E31-A92D2E4017FF}" type="slidenum">
              <a:rPr lang="en-US" smtClean="0"/>
              <a:pPr/>
              <a:t>21</a:t>
            </a:fld>
            <a:endParaRPr lang="en-US" dirty="0"/>
          </a:p>
        </p:txBody>
      </p:sp>
      <p:sp>
        <p:nvSpPr>
          <p:cNvPr id="6" name="TextBox 5">
            <a:extLst>
              <a:ext uri="{FF2B5EF4-FFF2-40B4-BE49-F238E27FC236}">
                <a16:creationId xmlns:a16="http://schemas.microsoft.com/office/drawing/2014/main" id="{DA0C8294-4F4C-0863-7AA5-1D1AE4E3C156}"/>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426423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933700" y="892177"/>
            <a:ext cx="8421688" cy="1325563"/>
          </a:xfrm>
        </p:spPr>
        <p:txBody>
          <a:bodyPr/>
          <a:lstStyle/>
          <a:p>
            <a:r>
              <a:rPr lang="en-US"/>
              <a:t>Final reflections</a:t>
            </a:r>
          </a:p>
        </p:txBody>
      </p:sp>
      <p:sp>
        <p:nvSpPr>
          <p:cNvPr id="3" name="Text Placeholder 2">
            <a:extLst>
              <a:ext uri="{FF2B5EF4-FFF2-40B4-BE49-F238E27FC236}">
                <a16:creationId xmlns:a16="http://schemas.microsoft.com/office/drawing/2014/main" id="{A45AD8B9-3719-4696-A80F-16A618C5D134}"/>
              </a:ext>
            </a:extLst>
          </p:cNvPr>
          <p:cNvSpPr>
            <a:spLocks noGrp="1"/>
          </p:cNvSpPr>
          <p:nvPr>
            <p:ph type="body" idx="1"/>
          </p:nvPr>
        </p:nvSpPr>
        <p:spPr>
          <a:xfrm>
            <a:off x="2933700" y="2436758"/>
            <a:ext cx="4155621" cy="3041876"/>
          </a:xfrm>
        </p:spPr>
        <p:txBody>
          <a:bodyPr/>
          <a:lstStyle/>
          <a:p>
            <a:pPr marL="342900" indent="-342900">
              <a:buChar char="•"/>
            </a:pPr>
            <a:r>
              <a:rPr lang="en-US" sz="2400" dirty="0"/>
              <a:t>How did this experience land with you?</a:t>
            </a:r>
            <a:endParaRPr lang="en-US"/>
          </a:p>
          <a:p>
            <a:pPr marL="342900" indent="-342900">
              <a:buChar char="•"/>
            </a:pPr>
            <a:endParaRPr lang="en-US" sz="2400"/>
          </a:p>
          <a:p>
            <a:pPr marL="342900" indent="-342900">
              <a:buChar char="•"/>
            </a:pPr>
            <a:r>
              <a:rPr lang="en-US" sz="2400"/>
              <a:t>What further questions do you have?</a:t>
            </a:r>
          </a:p>
          <a:p>
            <a:pPr marL="342900" indent="-342900">
              <a:buChar char="•"/>
            </a:pPr>
            <a:endParaRPr lang="en-US" sz="2400"/>
          </a:p>
          <a:p>
            <a:pPr marL="342900" indent="-342900">
              <a:buChar char="•"/>
            </a:pPr>
            <a:r>
              <a:rPr lang="en-US" sz="2400" dirty="0"/>
              <a:t>What will you take from this experience?</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22</a:t>
            </a:fld>
            <a:endParaRPr lang="en-US" dirty="0"/>
          </a:p>
        </p:txBody>
      </p:sp>
      <p:sp>
        <p:nvSpPr>
          <p:cNvPr id="4" name="TextBox 3">
            <a:extLst>
              <a:ext uri="{FF2B5EF4-FFF2-40B4-BE49-F238E27FC236}">
                <a16:creationId xmlns:a16="http://schemas.microsoft.com/office/drawing/2014/main" id="{14603AF7-FBA5-FD64-341D-ED22C7297A1E}"/>
              </a:ext>
            </a:extLst>
          </p:cNvPr>
          <p:cNvSpPr txBox="1"/>
          <p:nvPr/>
        </p:nvSpPr>
        <p:spPr>
          <a:xfrm>
            <a:off x="7772068" y="2106187"/>
            <a:ext cx="41583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0563C1"/>
                </a:solidFill>
                <a:cs typeface="Segoe UI"/>
                <a:hlinkClick r:id="rId2"/>
              </a:rPr>
              <a:t>pollev.com/rachelb654</a:t>
            </a:r>
            <a:endParaRPr lang="en-US" sz="2800" dirty="0">
              <a:solidFill>
                <a:srgbClr val="000000"/>
              </a:solidFill>
              <a:cs typeface="Segoe UI"/>
            </a:endParaRPr>
          </a:p>
          <a:p>
            <a:endParaRPr lang="en-US" sz="2800" dirty="0">
              <a:solidFill>
                <a:srgbClr val="000000"/>
              </a:solidFill>
              <a:cs typeface="Segoe UI"/>
            </a:endParaRPr>
          </a:p>
          <a:p>
            <a:endParaRPr lang="en-US" sz="2800" dirty="0">
              <a:solidFill>
                <a:srgbClr val="0563C1"/>
              </a:solidFill>
              <a:cs typeface="Segoe UI"/>
            </a:endParaRPr>
          </a:p>
        </p:txBody>
      </p:sp>
      <p:pic>
        <p:nvPicPr>
          <p:cNvPr id="5" name="Picture 5" descr="Qr code&#10;&#10;Description automatically generated">
            <a:extLst>
              <a:ext uri="{FF2B5EF4-FFF2-40B4-BE49-F238E27FC236}">
                <a16:creationId xmlns:a16="http://schemas.microsoft.com/office/drawing/2014/main" id="{CB7764E8-AD22-0AC5-D7BF-386138C6452E}"/>
              </a:ext>
            </a:extLst>
          </p:cNvPr>
          <p:cNvPicPr>
            <a:picLocks noChangeAspect="1"/>
          </p:cNvPicPr>
          <p:nvPr/>
        </p:nvPicPr>
        <p:blipFill>
          <a:blip r:embed="rId3"/>
          <a:stretch>
            <a:fillRect/>
          </a:stretch>
        </p:blipFill>
        <p:spPr>
          <a:xfrm>
            <a:off x="8830356" y="2845254"/>
            <a:ext cx="2124075" cy="2228850"/>
          </a:xfrm>
          <a:prstGeom prst="rect">
            <a:avLst/>
          </a:prstGeom>
        </p:spPr>
      </p:pic>
      <p:sp>
        <p:nvSpPr>
          <p:cNvPr id="7" name="TextBox 6">
            <a:extLst>
              <a:ext uri="{FF2B5EF4-FFF2-40B4-BE49-F238E27FC236}">
                <a16:creationId xmlns:a16="http://schemas.microsoft.com/office/drawing/2014/main" id="{5D6AFCE9-B107-4890-A27A-476FF4119379}"/>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3088580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A1EFA7-E488-33F1-140B-7928D9A31656}"/>
              </a:ext>
            </a:extLst>
          </p:cNvPr>
          <p:cNvSpPr>
            <a:spLocks noGrp="1"/>
          </p:cNvSpPr>
          <p:nvPr>
            <p:ph type="sldNum" sz="quarter" idx="12"/>
          </p:nvPr>
        </p:nvSpPr>
        <p:spPr/>
        <p:txBody>
          <a:bodyPr/>
          <a:lstStyle/>
          <a:p>
            <a:fld id="{A49DFD55-3C28-40EF-9E31-A92D2E4017FF}" type="slidenum">
              <a:rPr lang="en-US" smtClean="0"/>
              <a:pPr/>
              <a:t>23</a:t>
            </a:fld>
            <a:endParaRPr lang="en-US" dirty="0"/>
          </a:p>
        </p:txBody>
      </p:sp>
      <p:sp>
        <p:nvSpPr>
          <p:cNvPr id="7" name="Content Placeholder 3">
            <a:extLst>
              <a:ext uri="{FF2B5EF4-FFF2-40B4-BE49-F238E27FC236}">
                <a16:creationId xmlns:a16="http://schemas.microsoft.com/office/drawing/2014/main" id="{DE643D97-98F7-569A-EDBD-8390A29C7A4C}"/>
              </a:ext>
            </a:extLst>
          </p:cNvPr>
          <p:cNvSpPr txBox="1">
            <a:spLocks/>
          </p:cNvSpPr>
          <p:nvPr/>
        </p:nvSpPr>
        <p:spPr>
          <a:xfrm>
            <a:off x="5462855" y="889667"/>
            <a:ext cx="6503826" cy="4388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every other narrative that I know of, past, present, and future are not shown simultaneously- you're always in the now... you're looking at panels, which if you're looking at panel two on page two, then to its left is the past, and to its right is the future. And your perception of the present moves across it"</a:t>
            </a:r>
          </a:p>
          <a:p>
            <a:pPr marL="0" indent="0">
              <a:buNone/>
            </a:pPr>
            <a:endParaRPr lang="en-US" dirty="0"/>
          </a:p>
          <a:p>
            <a:pPr marL="0" indent="0">
              <a:buNone/>
            </a:pPr>
            <a:r>
              <a:rPr lang="en-US" dirty="0"/>
              <a:t>(McCloud in Chute, 2007)</a:t>
            </a:r>
          </a:p>
        </p:txBody>
      </p:sp>
      <p:sp>
        <p:nvSpPr>
          <p:cNvPr id="9" name="TextBox 8">
            <a:extLst>
              <a:ext uri="{FF2B5EF4-FFF2-40B4-BE49-F238E27FC236}">
                <a16:creationId xmlns:a16="http://schemas.microsoft.com/office/drawing/2014/main" id="{D55B97D7-66AB-647E-FEA6-999291450E7B}"/>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3564266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476D-C0BC-4517-A77A-857EBA7EFBD3}"/>
              </a:ext>
            </a:extLst>
          </p:cNvPr>
          <p:cNvSpPr>
            <a:spLocks noGrp="1"/>
          </p:cNvSpPr>
          <p:nvPr>
            <p:ph type="title"/>
          </p:nvPr>
        </p:nvSpPr>
        <p:spPr>
          <a:xfrm>
            <a:off x="838200" y="260022"/>
            <a:ext cx="10515600" cy="1325563"/>
          </a:xfrm>
        </p:spPr>
        <p:txBody>
          <a:bodyPr/>
          <a:lstStyle/>
          <a:p>
            <a:r>
              <a:rPr lang="en-US"/>
              <a:t>Resources</a:t>
            </a:r>
          </a:p>
        </p:txBody>
      </p:sp>
      <p:sp>
        <p:nvSpPr>
          <p:cNvPr id="5" name="Slide Number Placeholder 4">
            <a:extLst>
              <a:ext uri="{FF2B5EF4-FFF2-40B4-BE49-F238E27FC236}">
                <a16:creationId xmlns:a16="http://schemas.microsoft.com/office/drawing/2014/main" id="{BD3159DC-EE26-005F-C22A-8D23478CAE0E}"/>
              </a:ext>
            </a:extLst>
          </p:cNvPr>
          <p:cNvSpPr>
            <a:spLocks noGrp="1"/>
          </p:cNvSpPr>
          <p:nvPr>
            <p:ph type="sldNum" sz="quarter" idx="12"/>
          </p:nvPr>
        </p:nvSpPr>
        <p:spPr/>
        <p:txBody>
          <a:bodyPr/>
          <a:lstStyle/>
          <a:p>
            <a:fld id="{A49DFD55-3C28-40EF-9E31-A92D2E4017FF}" type="slidenum">
              <a:rPr lang="en-US" smtClean="0"/>
              <a:pPr/>
              <a:t>24</a:t>
            </a:fld>
            <a:endParaRPr lang="en-US" dirty="0"/>
          </a:p>
        </p:txBody>
      </p:sp>
      <p:sp>
        <p:nvSpPr>
          <p:cNvPr id="6" name="TextBox 5">
            <a:extLst>
              <a:ext uri="{FF2B5EF4-FFF2-40B4-BE49-F238E27FC236}">
                <a16:creationId xmlns:a16="http://schemas.microsoft.com/office/drawing/2014/main" id="{F7EE8B0F-EA03-80E2-E572-D49A0A89A4ED}"/>
              </a:ext>
            </a:extLst>
          </p:cNvPr>
          <p:cNvSpPr txBox="1"/>
          <p:nvPr/>
        </p:nvSpPr>
        <p:spPr>
          <a:xfrm>
            <a:off x="1418896" y="135977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9D258677-352E-9373-4772-644D3E388D1D}"/>
              </a:ext>
            </a:extLst>
          </p:cNvPr>
          <p:cNvSpPr txBox="1"/>
          <p:nvPr/>
        </p:nvSpPr>
        <p:spPr>
          <a:xfrm>
            <a:off x="953814" y="1190295"/>
            <a:ext cx="10297509"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Barry, L. (2019) </a:t>
            </a:r>
            <a:r>
              <a:rPr lang="en-US" i="1" dirty="0"/>
              <a:t>Making comics</a:t>
            </a:r>
            <a:r>
              <a:rPr lang="en-US" dirty="0"/>
              <a:t>. Montreal, QC: Drawn and Quarterly.</a:t>
            </a:r>
          </a:p>
          <a:p>
            <a:endParaRPr lang="en-US" dirty="0"/>
          </a:p>
          <a:p>
            <a:r>
              <a:rPr lang="en-US" dirty="0"/>
              <a:t>Barry, L. (2014) </a:t>
            </a:r>
            <a:r>
              <a:rPr lang="en-US" i="1" dirty="0"/>
              <a:t>Syllabus: Notes from an accidental professor</a:t>
            </a:r>
            <a:r>
              <a:rPr lang="en-US" dirty="0"/>
              <a:t>. Montreal, QC: Drawn and Quarterly.</a:t>
            </a:r>
          </a:p>
          <a:p>
            <a:endParaRPr lang="en-US" dirty="0">
              <a:ea typeface="+mn-lt"/>
              <a:cs typeface="+mn-lt"/>
            </a:endParaRPr>
          </a:p>
          <a:p>
            <a:r>
              <a:rPr lang="en-US" dirty="0">
                <a:ea typeface="+mn-lt"/>
                <a:cs typeface="+mn-lt"/>
              </a:rPr>
              <a:t>Barry, L. (2008) </a:t>
            </a:r>
            <a:r>
              <a:rPr lang="en-US" i="1" dirty="0">
                <a:ea typeface="+mn-lt"/>
                <a:cs typeface="+mn-lt"/>
              </a:rPr>
              <a:t>What it is: the nameless thing which gives things form</a:t>
            </a:r>
            <a:r>
              <a:rPr lang="en-US" dirty="0">
                <a:ea typeface="+mn-lt"/>
                <a:cs typeface="+mn-lt"/>
              </a:rPr>
              <a:t>. Montreal, QC: Drawn and Quarterly.</a:t>
            </a:r>
            <a:endParaRPr lang="en-US" dirty="0"/>
          </a:p>
          <a:p>
            <a:endParaRPr lang="en-US" dirty="0"/>
          </a:p>
          <a:p>
            <a:r>
              <a:rPr lang="en-US" dirty="0"/>
              <a:t>Brunetti, I. (2011) </a:t>
            </a:r>
            <a:r>
              <a:rPr lang="en-US" i="1" dirty="0"/>
              <a:t>Cartooning: Philosophy and practice</a:t>
            </a:r>
            <a:r>
              <a:rPr lang="en-US" dirty="0"/>
              <a:t>. New Haven, CT: Yale University Press.</a:t>
            </a:r>
          </a:p>
          <a:p>
            <a:endParaRPr lang="en-US" dirty="0"/>
          </a:p>
          <a:p>
            <a:r>
              <a:rPr lang="en-US" dirty="0"/>
              <a:t>Eisner, W. (2008) </a:t>
            </a:r>
            <a:r>
              <a:rPr lang="en-US" i="1" dirty="0"/>
              <a:t>Graphic storytelling and sequential narrative</a:t>
            </a:r>
            <a:r>
              <a:rPr lang="en-US" dirty="0"/>
              <a:t>. 3rd edition. New York, NY: W. W. Norton.</a:t>
            </a:r>
          </a:p>
          <a:p>
            <a:endParaRPr lang="en-US" dirty="0"/>
          </a:p>
          <a:p>
            <a:r>
              <a:rPr lang="en-US" dirty="0"/>
              <a:t>Kirtley, S., Garcia, A., and Carlson, P. (eds.) (2020) </a:t>
            </a:r>
            <a:r>
              <a:rPr lang="en-US" i="1" dirty="0"/>
              <a:t>With great power comes great pedagogy</a:t>
            </a:r>
            <a:r>
              <a:rPr lang="en-US" dirty="0"/>
              <a:t>. Jackson, MS: University Press of Mississippi.</a:t>
            </a:r>
          </a:p>
          <a:p>
            <a:endParaRPr lang="en-US" dirty="0"/>
          </a:p>
          <a:p>
            <a:r>
              <a:rPr lang="en-US" dirty="0"/>
              <a:t>McCloud, S. (1993) </a:t>
            </a:r>
            <a:r>
              <a:rPr lang="en-US" i="1" dirty="0"/>
              <a:t>Understanding comics: The invisible art</a:t>
            </a:r>
            <a:r>
              <a:rPr lang="en-US" dirty="0"/>
              <a:t>. New York, NY: William Morrow Paperbacks.</a:t>
            </a:r>
          </a:p>
          <a:p>
            <a:endParaRPr lang="en-US" dirty="0"/>
          </a:p>
          <a:p>
            <a:r>
              <a:rPr lang="en-US" dirty="0"/>
              <a:t>The Comics Grid: Journal of comics scholarship. Available at </a:t>
            </a:r>
            <a:r>
              <a:rPr lang="en-US" dirty="0">
                <a:ea typeface="+mn-lt"/>
                <a:cs typeface="+mn-lt"/>
                <a:hlinkClick r:id="rId2"/>
              </a:rPr>
              <a:t>https://www.comicsgrid.com/</a:t>
            </a:r>
            <a:r>
              <a:rPr lang="en-US" dirty="0">
                <a:ea typeface="+mn-lt"/>
                <a:cs typeface="+mn-lt"/>
              </a:rPr>
              <a:t> </a:t>
            </a:r>
          </a:p>
        </p:txBody>
      </p:sp>
      <p:sp>
        <p:nvSpPr>
          <p:cNvPr id="4" name="TextBox 3">
            <a:extLst>
              <a:ext uri="{FF2B5EF4-FFF2-40B4-BE49-F238E27FC236}">
                <a16:creationId xmlns:a16="http://schemas.microsoft.com/office/drawing/2014/main" id="{B94D203C-E222-74E7-A765-BC76E245D380}"/>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2351790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476D-C0BC-4517-A77A-857EBA7EFBD3}"/>
              </a:ext>
            </a:extLst>
          </p:cNvPr>
          <p:cNvSpPr>
            <a:spLocks noGrp="1"/>
          </p:cNvSpPr>
          <p:nvPr>
            <p:ph type="title"/>
          </p:nvPr>
        </p:nvSpPr>
        <p:spPr>
          <a:xfrm>
            <a:off x="838200" y="260022"/>
            <a:ext cx="10515600" cy="1325563"/>
          </a:xfrm>
        </p:spPr>
        <p:txBody>
          <a:bodyPr/>
          <a:lstStyle/>
          <a:p>
            <a:r>
              <a:rPr lang="en-US" dirty="0"/>
              <a:t>References</a:t>
            </a:r>
          </a:p>
        </p:txBody>
      </p:sp>
      <p:sp>
        <p:nvSpPr>
          <p:cNvPr id="5" name="Slide Number Placeholder 4">
            <a:extLst>
              <a:ext uri="{FF2B5EF4-FFF2-40B4-BE49-F238E27FC236}">
                <a16:creationId xmlns:a16="http://schemas.microsoft.com/office/drawing/2014/main" id="{BD3159DC-EE26-005F-C22A-8D23478CAE0E}"/>
              </a:ext>
            </a:extLst>
          </p:cNvPr>
          <p:cNvSpPr>
            <a:spLocks noGrp="1"/>
          </p:cNvSpPr>
          <p:nvPr>
            <p:ph type="sldNum" sz="quarter" idx="12"/>
          </p:nvPr>
        </p:nvSpPr>
        <p:spPr/>
        <p:txBody>
          <a:bodyPr/>
          <a:lstStyle/>
          <a:p>
            <a:fld id="{A49DFD55-3C28-40EF-9E31-A92D2E4017FF}" type="slidenum">
              <a:rPr lang="en-US" dirty="0" smtClean="0"/>
              <a:pPr/>
              <a:t>25</a:t>
            </a:fld>
            <a:endParaRPr lang="en-US" dirty="0"/>
          </a:p>
        </p:txBody>
      </p:sp>
      <p:sp>
        <p:nvSpPr>
          <p:cNvPr id="7" name="TextBox 6">
            <a:extLst>
              <a:ext uri="{FF2B5EF4-FFF2-40B4-BE49-F238E27FC236}">
                <a16:creationId xmlns:a16="http://schemas.microsoft.com/office/drawing/2014/main" id="{9D258677-352E-9373-4772-644D3E388D1D}"/>
              </a:ext>
            </a:extLst>
          </p:cNvPr>
          <p:cNvSpPr txBox="1"/>
          <p:nvPr/>
        </p:nvSpPr>
        <p:spPr>
          <a:xfrm>
            <a:off x="953814" y="1190295"/>
            <a:ext cx="102975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mn-lt"/>
              <a:cs typeface="+mn-lt"/>
            </a:endParaRPr>
          </a:p>
        </p:txBody>
      </p:sp>
      <p:sp>
        <p:nvSpPr>
          <p:cNvPr id="11" name="Text Placeholder 2">
            <a:extLst>
              <a:ext uri="{FF2B5EF4-FFF2-40B4-BE49-F238E27FC236}">
                <a16:creationId xmlns:a16="http://schemas.microsoft.com/office/drawing/2014/main" id="{A02CB107-F832-9323-4312-225905938E05}"/>
              </a:ext>
            </a:extLst>
          </p:cNvPr>
          <p:cNvSpPr txBox="1">
            <a:spLocks/>
          </p:cNvSpPr>
          <p:nvPr/>
        </p:nvSpPr>
        <p:spPr>
          <a:xfrm>
            <a:off x="1180772" y="1112015"/>
            <a:ext cx="9486680" cy="5242682"/>
          </a:xfrm>
          <a:prstGeom prst="rect">
            <a:avLst/>
          </a:prstGeom>
          <a:solidFill>
            <a:schemeClr val="accent1"/>
          </a:solidFill>
        </p:spPr>
        <p:txBody>
          <a:bodyPr vert="horz" lIns="91440" tIns="45720" rIns="91440" bIns="45720"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a typeface="+mn-lt"/>
                <a:cs typeface="+mn-lt"/>
              </a:rPr>
              <a:t>Bach, B.,</a:t>
            </a:r>
            <a:r>
              <a:rPr lang="en-US" sz="1200" i="1" dirty="0">
                <a:ea typeface="+mn-lt"/>
                <a:cs typeface="+mn-lt"/>
              </a:rPr>
              <a:t> et al</a:t>
            </a:r>
            <a:r>
              <a:rPr lang="en-US" sz="1200" dirty="0">
                <a:ea typeface="+mn-lt"/>
                <a:cs typeface="+mn-lt"/>
              </a:rPr>
              <a:t>. (2018) 'Design Patterns for Data Comics', </a:t>
            </a:r>
            <a:r>
              <a:rPr lang="en-US" sz="1200" i="1" dirty="0">
                <a:ea typeface="+mn-lt"/>
                <a:cs typeface="+mn-lt"/>
              </a:rPr>
              <a:t>CHI Conference on Human Factors in Computing Systems,</a:t>
            </a:r>
            <a:r>
              <a:rPr lang="en-US" sz="1200" dirty="0">
                <a:ea typeface="+mn-lt"/>
                <a:cs typeface="+mn-lt"/>
              </a:rPr>
              <a:t> Montreal, QC, April 21–26, 2018, Paper No. 38, pp. 1–12. Available at </a:t>
            </a:r>
            <a:r>
              <a:rPr lang="en-US" sz="1200" dirty="0">
                <a:ea typeface="+mn-lt"/>
                <a:cs typeface="+mn-lt"/>
                <a:hlinkClick r:id="rId2"/>
              </a:rPr>
              <a:t>https://doi.org/10.1145/3173574.3173612 </a:t>
            </a:r>
            <a:r>
              <a:rPr lang="en-US" sz="1200" dirty="0"/>
              <a:t>(Accessed 5/6/23). </a:t>
            </a:r>
          </a:p>
          <a:p>
            <a:endParaRPr lang="en-US" sz="1200" dirty="0"/>
          </a:p>
          <a:p>
            <a:r>
              <a:rPr lang="en-US" sz="1200" dirty="0"/>
              <a:t>Biggs, J. B. and Tang, C. (2011)</a:t>
            </a:r>
            <a:r>
              <a:rPr lang="en-US" sz="1200" dirty="0">
                <a:latin typeface="Tenorite"/>
                <a:ea typeface="Noto Sans"/>
                <a:cs typeface="Noto Sans"/>
              </a:rPr>
              <a:t> </a:t>
            </a:r>
            <a:r>
              <a:rPr lang="en-US" sz="1200" i="1" dirty="0"/>
              <a:t>Teaching for quality learning at university.</a:t>
            </a:r>
            <a:r>
              <a:rPr lang="en-US" sz="1200" i="1" dirty="0">
                <a:latin typeface="Tenorite"/>
                <a:ea typeface="Noto Sans"/>
                <a:cs typeface="Noto Sans"/>
              </a:rPr>
              <a:t> </a:t>
            </a:r>
            <a:r>
              <a:rPr lang="en-US" sz="1200" dirty="0">
                <a:latin typeface="Tenorite"/>
                <a:ea typeface="Noto Sans"/>
                <a:cs typeface="Noto Sans"/>
              </a:rPr>
              <a:t>4th </a:t>
            </a:r>
            <a:r>
              <a:rPr lang="en-US" sz="1200" dirty="0" err="1">
                <a:latin typeface="Tenorite"/>
                <a:ea typeface="Noto Sans"/>
                <a:cs typeface="Noto Sans"/>
              </a:rPr>
              <a:t>edn</a:t>
            </a:r>
            <a:r>
              <a:rPr lang="en-US" sz="1200" dirty="0">
                <a:latin typeface="Tenorite"/>
                <a:ea typeface="Noto Sans"/>
                <a:cs typeface="Noto Sans"/>
              </a:rPr>
              <a:t>.</a:t>
            </a:r>
            <a:r>
              <a:rPr lang="en-US" sz="1200" i="1" dirty="0">
                <a:latin typeface="Tenorite"/>
                <a:ea typeface="Noto Sans"/>
                <a:cs typeface="Noto Sans"/>
              </a:rPr>
              <a:t> </a:t>
            </a:r>
            <a:r>
              <a:rPr lang="en-US" sz="1200" dirty="0">
                <a:latin typeface="Tenorite"/>
                <a:ea typeface="Noto Sans"/>
                <a:cs typeface="Noto Sans"/>
              </a:rPr>
              <a:t>Maidenhead, UK: McGraw-Hill/Society for Research into Higher Education/Open University Press</a:t>
            </a:r>
            <a:r>
              <a:rPr lang="en-US" sz="1200" dirty="0">
                <a:latin typeface="Noto Sans"/>
                <a:ea typeface="Noto Sans"/>
                <a:cs typeface="Noto Sans"/>
              </a:rPr>
              <a:t>.</a:t>
            </a:r>
            <a:endParaRPr lang="en-US" sz="1200" dirty="0"/>
          </a:p>
          <a:p>
            <a:endParaRPr lang="en-US" sz="1200" dirty="0"/>
          </a:p>
          <a:p>
            <a:r>
              <a:rPr lang="en-US" sz="1200" dirty="0"/>
              <a:t>Chute, H. (2010)</a:t>
            </a:r>
            <a:r>
              <a:rPr lang="en-US" sz="1200" i="1" dirty="0"/>
              <a:t> Graphic Wome</a:t>
            </a:r>
            <a:r>
              <a:rPr lang="en-US" sz="1200" dirty="0"/>
              <a:t>n. New York: Columbia. Press.</a:t>
            </a:r>
          </a:p>
          <a:p>
            <a:endParaRPr lang="en-US" sz="1200" dirty="0"/>
          </a:p>
          <a:p>
            <a:r>
              <a:rPr lang="en-US" sz="1200" dirty="0"/>
              <a:t>Chute, H. (2007) "Scott McCloud", </a:t>
            </a:r>
            <a:r>
              <a:rPr lang="en-US" sz="1200" i="1" dirty="0"/>
              <a:t>Believer, </a:t>
            </a:r>
            <a:r>
              <a:rPr lang="en-US" sz="1200" dirty="0"/>
              <a:t>March 2007, pp. 80-86. Available at: </a:t>
            </a:r>
            <a:r>
              <a:rPr lang="en-US" sz="1200" dirty="0">
                <a:ea typeface="+mn-lt"/>
                <a:cs typeface="+mn-lt"/>
                <a:hlinkClick r:id="rId3"/>
              </a:rPr>
              <a:t>https://www.thebeliever.net/an-interview-with-scott-mccloud/</a:t>
            </a:r>
            <a:r>
              <a:rPr lang="en-US" sz="1200" dirty="0"/>
              <a:t> (Accessed 5/12/22).</a:t>
            </a:r>
          </a:p>
          <a:p>
            <a:endParaRPr lang="en-US" sz="1200" dirty="0"/>
          </a:p>
          <a:p>
            <a:r>
              <a:rPr lang="en-US" sz="1200" dirty="0"/>
              <a:t>Clark</a:t>
            </a:r>
            <a:r>
              <a:rPr lang="en-US" sz="1200" dirty="0">
                <a:ea typeface="+mn-lt"/>
                <a:cs typeface="+mn-lt"/>
              </a:rPr>
              <a:t>, R. C. and Mayer, R. (2016) </a:t>
            </a:r>
            <a:r>
              <a:rPr lang="en-US" sz="1200" i="1" dirty="0">
                <a:ea typeface="+mn-lt"/>
                <a:cs typeface="+mn-lt"/>
              </a:rPr>
              <a:t>e-learning and the science of instruction</a:t>
            </a:r>
            <a:r>
              <a:rPr lang="en-US" sz="1200" dirty="0">
                <a:ea typeface="+mn-lt"/>
                <a:cs typeface="+mn-lt"/>
              </a:rPr>
              <a:t>. Available at </a:t>
            </a:r>
            <a:r>
              <a:rPr lang="en-US" sz="1200" dirty="0">
                <a:ea typeface="+mn-lt"/>
                <a:cs typeface="+mn-lt"/>
                <a:hlinkClick r:id="rId4"/>
              </a:rPr>
              <a:t>https://ereader.perlego.com/1/book/991272</a:t>
            </a:r>
            <a:r>
              <a:rPr lang="en-US" sz="1200" dirty="0">
                <a:ea typeface="+mn-lt"/>
                <a:cs typeface="+mn-lt"/>
              </a:rPr>
              <a:t> (Accessed 25/5/23).</a:t>
            </a:r>
            <a:endParaRPr lang="en-US" sz="1200" dirty="0"/>
          </a:p>
          <a:p>
            <a:endParaRPr lang="en-US" sz="1200" dirty="0">
              <a:ea typeface="+mn-lt"/>
              <a:cs typeface="+mn-lt"/>
            </a:endParaRPr>
          </a:p>
          <a:p>
            <a:r>
              <a:rPr lang="en-US" sz="1200" dirty="0">
                <a:ea typeface="+mn-lt"/>
                <a:cs typeface="+mn-lt"/>
              </a:rPr>
              <a:t>Lee, J. (2023) '</a:t>
            </a:r>
            <a:r>
              <a:rPr lang="en-US" sz="1200" dirty="0"/>
              <a:t>Effective assessment practices for a ChatGPT-enabled world', </a:t>
            </a:r>
            <a:r>
              <a:rPr lang="en-US" sz="1200" i="1" dirty="0"/>
              <a:t>Times Higher Education.</a:t>
            </a:r>
            <a:endParaRPr lang="en-US" sz="1200" i="1" dirty="0">
              <a:ea typeface="+mn-lt"/>
              <a:cs typeface="+mn-lt"/>
            </a:endParaRPr>
          </a:p>
          <a:p>
            <a:r>
              <a:rPr lang="en-US" sz="1200" dirty="0">
                <a:ea typeface="+mn-lt"/>
                <a:cs typeface="+mn-lt"/>
              </a:rPr>
              <a:t> Available at </a:t>
            </a:r>
            <a:r>
              <a:rPr lang="en-US" sz="1200" dirty="0">
                <a:ea typeface="+mn-lt"/>
                <a:cs typeface="+mn-lt"/>
                <a:hlinkClick r:id="rId5"/>
              </a:rPr>
              <a:t>https://www.timeshighereducation.com/campus/effective-assessment-practices-chatgptenabled-world?utm_source=mkg&amp;utm_medium=email&amp;utm_campaign=showcase&amp;spMailingID=25951449&amp;spUserID=MTIwMzk1NzEyNjk1OQS2&amp;spJobID=2234723910&amp;spReportId=MjIzNDcyMzkxMAS2</a:t>
            </a:r>
            <a:r>
              <a:rPr lang="en-US" sz="1200" dirty="0">
                <a:ea typeface="+mn-lt"/>
                <a:cs typeface="+mn-lt"/>
              </a:rPr>
              <a:t>  (Accessed 5/6/23).</a:t>
            </a:r>
          </a:p>
          <a:p>
            <a:endParaRPr lang="en-US" sz="1200" dirty="0">
              <a:ea typeface="+mn-lt"/>
              <a:cs typeface="+mn-lt"/>
            </a:endParaRPr>
          </a:p>
          <a:p>
            <a:r>
              <a:rPr lang="en-US" sz="1200" dirty="0">
                <a:ea typeface="+mn-lt"/>
                <a:cs typeface="+mn-lt"/>
              </a:rPr>
              <a:t>McCloud, S. (1993) </a:t>
            </a:r>
            <a:r>
              <a:rPr lang="en-US" sz="1200" i="1" dirty="0">
                <a:ea typeface="+mn-lt"/>
                <a:cs typeface="+mn-lt"/>
              </a:rPr>
              <a:t>Understanding comics: The invisible art</a:t>
            </a:r>
            <a:r>
              <a:rPr lang="en-US" sz="1200" dirty="0">
                <a:ea typeface="+mn-lt"/>
                <a:cs typeface="+mn-lt"/>
              </a:rPr>
              <a:t>. New York, NY: William Morrow Paperbacks.</a:t>
            </a:r>
            <a:endParaRPr lang="en-US" sz="1200" dirty="0"/>
          </a:p>
          <a:p>
            <a:endParaRPr lang="en-US" sz="1200" dirty="0">
              <a:ea typeface="+mn-lt"/>
              <a:cs typeface="+mn-lt"/>
            </a:endParaRPr>
          </a:p>
          <a:p>
            <a:r>
              <a:rPr lang="en-US" sz="1200" dirty="0">
                <a:ea typeface="+mn-lt"/>
                <a:cs typeface="+mn-lt"/>
              </a:rPr>
              <a:t>Mishra, P., Kumar, S. and Chaube, M.K. (2023) 'Graph Interpretation, Summarization and Visualization Techniques: A Review and Open Research Issues', </a:t>
            </a:r>
            <a:r>
              <a:rPr lang="en-US" sz="1200" i="1" dirty="0" err="1">
                <a:ea typeface="+mn-lt"/>
                <a:cs typeface="+mn-lt"/>
              </a:rPr>
              <a:t>Multimed</a:t>
            </a:r>
            <a:r>
              <a:rPr lang="en-US" sz="1200" i="1" dirty="0">
                <a:ea typeface="+mn-lt"/>
                <a:cs typeface="+mn-lt"/>
              </a:rPr>
              <a:t> Tools Appl</a:t>
            </a:r>
            <a:r>
              <a:rPr lang="en-US" sz="1200" dirty="0">
                <a:ea typeface="+mn-lt"/>
                <a:cs typeface="+mn-lt"/>
              </a:rPr>
              <a:t> 82, pp. 8729–8771. Available at </a:t>
            </a:r>
            <a:r>
              <a:rPr lang="en-US" sz="1200" dirty="0">
                <a:ea typeface="+mn-lt"/>
                <a:cs typeface="+mn-lt"/>
                <a:hlinkClick r:id="rId6"/>
              </a:rPr>
              <a:t>https://doi.org/10.1007/s11042-021-11582-9</a:t>
            </a:r>
            <a:r>
              <a:rPr lang="en-US" sz="1200" dirty="0">
                <a:ea typeface="+mn-lt"/>
                <a:cs typeface="+mn-lt"/>
              </a:rPr>
              <a:t> (Accessed (1/6/23).</a:t>
            </a:r>
            <a:endParaRPr lang="en-US" sz="1200" dirty="0"/>
          </a:p>
          <a:p>
            <a:endParaRPr lang="en-US" sz="1200" dirty="0">
              <a:ea typeface="+mn-lt"/>
              <a:cs typeface="+mn-lt"/>
            </a:endParaRPr>
          </a:p>
          <a:p>
            <a:r>
              <a:rPr lang="en-US" sz="1200" dirty="0">
                <a:ea typeface="+mn-lt"/>
                <a:cs typeface="+mn-lt"/>
              </a:rPr>
              <a:t>Suh, S., </a:t>
            </a:r>
            <a:r>
              <a:rPr lang="en-US" sz="1200" i="1" dirty="0">
                <a:ea typeface="+mn-lt"/>
                <a:cs typeface="+mn-lt"/>
              </a:rPr>
              <a:t>et al.</a:t>
            </a:r>
            <a:r>
              <a:rPr lang="en-US" sz="1200" dirty="0">
                <a:ea typeface="+mn-lt"/>
                <a:cs typeface="+mn-lt"/>
              </a:rPr>
              <a:t> (2020) 'Coding Strip: A Pedagogical Tool for Teaching and Learning Programming Concepts through Comics', </a:t>
            </a:r>
            <a:r>
              <a:rPr lang="en-US" sz="1200" i="1" dirty="0">
                <a:ea typeface="+mn-lt"/>
                <a:cs typeface="+mn-lt"/>
              </a:rPr>
              <a:t>2020 IEEE Symposium on Visual Languages and Human-Centric Computing (VL/HCC)</a:t>
            </a:r>
            <a:r>
              <a:rPr lang="en-US" sz="1200" dirty="0">
                <a:ea typeface="+mn-lt"/>
                <a:cs typeface="+mn-lt"/>
              </a:rPr>
              <a:t>, Dunedin, New Zealand, </a:t>
            </a:r>
            <a:r>
              <a:rPr lang="en-US" sz="1200" dirty="0">
                <a:solidFill>
                  <a:srgbClr val="333333"/>
                </a:solidFill>
                <a:ea typeface="+mn-lt"/>
                <a:cs typeface="+mn-lt"/>
              </a:rPr>
              <a:t>10-14 August</a:t>
            </a:r>
            <a:r>
              <a:rPr lang="en-US" sz="1200" dirty="0">
                <a:ea typeface="+mn-lt"/>
                <a:cs typeface="+mn-lt"/>
              </a:rPr>
              <a:t> 2020, pp. 1-10. Available at </a:t>
            </a:r>
            <a:r>
              <a:rPr lang="en-US" sz="1200" dirty="0">
                <a:ea typeface="+mn-lt"/>
                <a:cs typeface="+mn-lt"/>
                <a:hlinkClick r:id="rId7"/>
              </a:rPr>
              <a:t>http://doi.org10.1109/VL/HCC50065.2020.9127262</a:t>
            </a:r>
            <a:r>
              <a:rPr lang="en-US" sz="1200" dirty="0">
                <a:ea typeface="+mn-lt"/>
                <a:cs typeface="+mn-lt"/>
              </a:rPr>
              <a:t> (Accessed 25/5/23).</a:t>
            </a:r>
            <a:endParaRPr lang="en-US" sz="1200"/>
          </a:p>
          <a:p>
            <a:endParaRPr lang="en-US" sz="1200" dirty="0"/>
          </a:p>
          <a:p>
            <a:r>
              <a:rPr lang="en-US" sz="1200" dirty="0"/>
              <a:t>Ware, C. (ed). (2007) </a:t>
            </a:r>
            <a:r>
              <a:rPr lang="en-US" sz="1200" i="1" dirty="0"/>
              <a:t>Best American Comics 2007</a:t>
            </a:r>
            <a:r>
              <a:rPr lang="en-US" sz="1200" dirty="0"/>
              <a:t> pp. xiii-xxiv. Boston, MA: Houghton Mifflin.</a:t>
            </a:r>
            <a:endParaRPr lang="en-US" dirty="0"/>
          </a:p>
        </p:txBody>
      </p:sp>
      <p:sp>
        <p:nvSpPr>
          <p:cNvPr id="4" name="TextBox 3">
            <a:extLst>
              <a:ext uri="{FF2B5EF4-FFF2-40B4-BE49-F238E27FC236}">
                <a16:creationId xmlns:a16="http://schemas.microsoft.com/office/drawing/2014/main" id="{FA112EC7-9242-1478-B06A-A2DD6044A066}"/>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324175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254919" y="278608"/>
            <a:ext cx="5111750" cy="1204912"/>
          </a:xfrm>
        </p:spPr>
        <p:txBody>
          <a:bodyPr>
            <a:normAutofit/>
          </a:bodyPr>
          <a:lstStyle/>
          <a:p>
            <a:r>
              <a:rPr lang="en-US" sz="4000"/>
              <a:t>What are comics?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12044" y="1720055"/>
            <a:ext cx="6322785" cy="1430338"/>
          </a:xfrm>
        </p:spPr>
        <p:txBody>
          <a:bodyPr vert="horz" lIns="91440" tIns="45720" rIns="91440" bIns="45720" rtlCol="0" anchor="t">
            <a:noAutofit/>
          </a:bodyPr>
          <a:lstStyle/>
          <a:p>
            <a:r>
              <a:rPr lang="en-US" sz="2800" dirty="0"/>
              <a:t>Comics are a union of text and image, illustrated sequential narrative in time and space... "juxtaposed pictorial and other images in deliberate sequence" (Scott McCloud)</a:t>
            </a:r>
            <a:endParaRPr lang="en-US"/>
          </a:p>
          <a:p>
            <a:endParaRPr lang="en-US" sz="2800" dirty="0"/>
          </a:p>
          <a:p>
            <a:r>
              <a:rPr lang="en-US" sz="2800" dirty="0"/>
              <a:t>There are many genres in comics, it is its own medium that is accessible yet complex, textured, and diverse application.</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
        <p:nvSpPr>
          <p:cNvPr id="4" name="TextBox 3">
            <a:extLst>
              <a:ext uri="{FF2B5EF4-FFF2-40B4-BE49-F238E27FC236}">
                <a16:creationId xmlns:a16="http://schemas.microsoft.com/office/drawing/2014/main" id="{4D9DD32A-4B60-EDC4-4843-78D72285B21C}"/>
              </a:ext>
            </a:extLst>
          </p:cNvPr>
          <p:cNvSpPr txBox="1"/>
          <p:nvPr/>
        </p:nvSpPr>
        <p:spPr>
          <a:xfrm>
            <a:off x="7837714" y="2592160"/>
            <a:ext cx="3864427" cy="34163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Comics are "a possible metaphor for memory and recollection" (Chris Ware)</a:t>
            </a:r>
          </a:p>
          <a:p>
            <a:endParaRPr lang="en-US" dirty="0"/>
          </a:p>
          <a:p>
            <a:r>
              <a:rPr lang="en-US" dirty="0"/>
              <a:t>"The words and images entwine, but never synthesize" (Hilary Chute)</a:t>
            </a:r>
          </a:p>
          <a:p>
            <a:endParaRPr lang="en-US" dirty="0"/>
          </a:p>
          <a:p>
            <a:endParaRPr lang="en-US" dirty="0"/>
          </a:p>
          <a:p>
            <a:r>
              <a:rPr lang="en-US" dirty="0"/>
              <a:t>Time as space... comics "choreograph and shape time" (Art Spiegelman</a:t>
            </a:r>
          </a:p>
          <a:p>
            <a:endParaRPr lang="en-US" dirty="0"/>
          </a:p>
        </p:txBody>
      </p:sp>
      <p:sp>
        <p:nvSpPr>
          <p:cNvPr id="5" name="TextBox 4">
            <a:extLst>
              <a:ext uri="{FF2B5EF4-FFF2-40B4-BE49-F238E27FC236}">
                <a16:creationId xmlns:a16="http://schemas.microsoft.com/office/drawing/2014/main" id="{06E5041D-E2D0-7D38-D4F9-101703BDC9C7}"/>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328656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684CE1-D72C-E6A0-06EB-90DE6080F0A7}"/>
              </a:ext>
            </a:extLst>
          </p:cNvPr>
          <p:cNvSpPr>
            <a:spLocks noGrp="1"/>
          </p:cNvSpPr>
          <p:nvPr>
            <p:ph type="sldNum" sz="quarter" idx="12"/>
          </p:nvPr>
        </p:nvSpPr>
        <p:spPr/>
        <p:txBody>
          <a:bodyPr/>
          <a:lstStyle/>
          <a:p>
            <a:fld id="{A49DFD55-3C28-40EF-9E31-A92D2E4017FF}" type="slidenum">
              <a:rPr lang="en-US" smtClean="0"/>
              <a:pPr/>
              <a:t>4</a:t>
            </a:fld>
            <a:endParaRPr lang="en-US" dirty="0"/>
          </a:p>
        </p:txBody>
      </p:sp>
      <p:pic>
        <p:nvPicPr>
          <p:cNvPr id="3" name="Picture 6" descr="Text, whiteboard&#10;&#10;Description automatically generated">
            <a:extLst>
              <a:ext uri="{FF2B5EF4-FFF2-40B4-BE49-F238E27FC236}">
                <a16:creationId xmlns:a16="http://schemas.microsoft.com/office/drawing/2014/main" id="{7AEEBC13-7910-9ED8-A414-6EB84461BA1F}"/>
              </a:ext>
            </a:extLst>
          </p:cNvPr>
          <p:cNvPicPr>
            <a:picLocks noChangeAspect="1"/>
          </p:cNvPicPr>
          <p:nvPr/>
        </p:nvPicPr>
        <p:blipFill>
          <a:blip r:embed="rId2"/>
          <a:stretch>
            <a:fillRect/>
          </a:stretch>
        </p:blipFill>
        <p:spPr>
          <a:xfrm>
            <a:off x="-5751" y="1782406"/>
            <a:ext cx="12318520" cy="3307567"/>
          </a:xfrm>
          <a:prstGeom prst="rect">
            <a:avLst/>
          </a:prstGeom>
        </p:spPr>
      </p:pic>
      <p:sp>
        <p:nvSpPr>
          <p:cNvPr id="8" name="TextBox 7">
            <a:extLst>
              <a:ext uri="{FF2B5EF4-FFF2-40B4-BE49-F238E27FC236}">
                <a16:creationId xmlns:a16="http://schemas.microsoft.com/office/drawing/2014/main" id="{DF8B9820-46AB-6D46-7D96-4B2162B06D03}"/>
              </a:ext>
            </a:extLst>
          </p:cNvPr>
          <p:cNvSpPr txBox="1"/>
          <p:nvPr/>
        </p:nvSpPr>
        <p:spPr>
          <a:xfrm>
            <a:off x="9218543" y="6112565"/>
            <a:ext cx="2807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Charles Shultz, </a:t>
            </a:r>
            <a:r>
              <a:rPr lang="en-US" i="1" dirty="0"/>
              <a:t>Peanuts</a:t>
            </a:r>
          </a:p>
        </p:txBody>
      </p:sp>
      <p:sp>
        <p:nvSpPr>
          <p:cNvPr id="6" name="TextBox 5">
            <a:extLst>
              <a:ext uri="{FF2B5EF4-FFF2-40B4-BE49-F238E27FC236}">
                <a16:creationId xmlns:a16="http://schemas.microsoft.com/office/drawing/2014/main" id="{F08C25CF-6F7B-309B-5C08-FBA162B6933A}"/>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414125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684CE1-D72C-E6A0-06EB-90DE6080F0A7}"/>
              </a:ext>
            </a:extLst>
          </p:cNvPr>
          <p:cNvSpPr>
            <a:spLocks noGrp="1"/>
          </p:cNvSpPr>
          <p:nvPr>
            <p:ph type="sldNum" sz="quarter" idx="12"/>
          </p:nvPr>
        </p:nvSpPr>
        <p:spPr/>
        <p:txBody>
          <a:bodyPr/>
          <a:lstStyle/>
          <a:p>
            <a:fld id="{A49DFD55-3C28-40EF-9E31-A92D2E4017FF}" type="slidenum">
              <a:rPr lang="en-US" smtClean="0"/>
              <a:pPr/>
              <a:t>5</a:t>
            </a:fld>
            <a:endParaRPr lang="en-US" dirty="0"/>
          </a:p>
        </p:txBody>
      </p:sp>
      <p:pic>
        <p:nvPicPr>
          <p:cNvPr id="3" name="Picture 6" descr="Text, whiteboard&#10;&#10;Description automatically generated">
            <a:extLst>
              <a:ext uri="{FF2B5EF4-FFF2-40B4-BE49-F238E27FC236}">
                <a16:creationId xmlns:a16="http://schemas.microsoft.com/office/drawing/2014/main" id="{7AEEBC13-7910-9ED8-A414-6EB84461BA1F}"/>
              </a:ext>
            </a:extLst>
          </p:cNvPr>
          <p:cNvPicPr>
            <a:picLocks noChangeAspect="1"/>
          </p:cNvPicPr>
          <p:nvPr/>
        </p:nvPicPr>
        <p:blipFill>
          <a:blip r:embed="rId2"/>
          <a:stretch>
            <a:fillRect/>
          </a:stretch>
        </p:blipFill>
        <p:spPr>
          <a:xfrm>
            <a:off x="-5751" y="1782406"/>
            <a:ext cx="12318520" cy="3307567"/>
          </a:xfrm>
          <a:prstGeom prst="rect">
            <a:avLst/>
          </a:prstGeom>
        </p:spPr>
      </p:pic>
      <p:sp>
        <p:nvSpPr>
          <p:cNvPr id="2" name="TextBox 1">
            <a:extLst>
              <a:ext uri="{FF2B5EF4-FFF2-40B4-BE49-F238E27FC236}">
                <a16:creationId xmlns:a16="http://schemas.microsoft.com/office/drawing/2014/main" id="{CD392E44-D1D6-A87E-FEFE-3322BFD01C30}"/>
              </a:ext>
            </a:extLst>
          </p:cNvPr>
          <p:cNvSpPr txBox="1"/>
          <p:nvPr/>
        </p:nvSpPr>
        <p:spPr>
          <a:xfrm>
            <a:off x="3998119" y="283369"/>
            <a:ext cx="46124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cap="all" dirty="0"/>
              <a:t>PARTS OF A COMIC</a:t>
            </a:r>
            <a:r>
              <a:rPr lang="en-US" sz="4000" dirty="0"/>
              <a:t>​</a:t>
            </a:r>
          </a:p>
        </p:txBody>
      </p:sp>
      <p:sp>
        <p:nvSpPr>
          <p:cNvPr id="4" name="TextBox 3">
            <a:extLst>
              <a:ext uri="{FF2B5EF4-FFF2-40B4-BE49-F238E27FC236}">
                <a16:creationId xmlns:a16="http://schemas.microsoft.com/office/drawing/2014/main" id="{276FDB01-139C-4784-DC10-4F4CEC5582F4}"/>
              </a:ext>
            </a:extLst>
          </p:cNvPr>
          <p:cNvSpPr txBox="1"/>
          <p:nvPr/>
        </p:nvSpPr>
        <p:spPr>
          <a:xfrm>
            <a:off x="545306" y="5486400"/>
            <a:ext cx="1207295"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dirty="0"/>
              <a:t>Panel</a:t>
            </a:r>
            <a:endParaRPr lang="en-US" dirty="0"/>
          </a:p>
        </p:txBody>
      </p:sp>
      <p:sp>
        <p:nvSpPr>
          <p:cNvPr id="6" name="TextBox 5">
            <a:extLst>
              <a:ext uri="{FF2B5EF4-FFF2-40B4-BE49-F238E27FC236}">
                <a16:creationId xmlns:a16="http://schemas.microsoft.com/office/drawing/2014/main" id="{753BC0E6-8AFB-240E-13D1-4202F8EA228B}"/>
              </a:ext>
            </a:extLst>
          </p:cNvPr>
          <p:cNvSpPr txBox="1"/>
          <p:nvPr/>
        </p:nvSpPr>
        <p:spPr>
          <a:xfrm>
            <a:off x="2497931" y="5486398"/>
            <a:ext cx="2767013"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dirty="0"/>
              <a:t>Speech bubble</a:t>
            </a:r>
            <a:endParaRPr lang="en-US" dirty="0"/>
          </a:p>
        </p:txBody>
      </p:sp>
      <p:sp>
        <p:nvSpPr>
          <p:cNvPr id="7" name="TextBox 6">
            <a:extLst>
              <a:ext uri="{FF2B5EF4-FFF2-40B4-BE49-F238E27FC236}">
                <a16:creationId xmlns:a16="http://schemas.microsoft.com/office/drawing/2014/main" id="{F8E4F297-1B4D-3B27-3BDB-8BE0BB6DC668}"/>
              </a:ext>
            </a:extLst>
          </p:cNvPr>
          <p:cNvSpPr txBox="1"/>
          <p:nvPr/>
        </p:nvSpPr>
        <p:spPr>
          <a:xfrm>
            <a:off x="5950744" y="5486399"/>
            <a:ext cx="1457326"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dirty="0"/>
              <a:t>Gutter</a:t>
            </a:r>
            <a:endParaRPr lang="en-US" dirty="0"/>
          </a:p>
        </p:txBody>
      </p:sp>
      <p:sp>
        <p:nvSpPr>
          <p:cNvPr id="9" name="TextBox 8">
            <a:extLst>
              <a:ext uri="{FF2B5EF4-FFF2-40B4-BE49-F238E27FC236}">
                <a16:creationId xmlns:a16="http://schemas.microsoft.com/office/drawing/2014/main" id="{D8342705-F507-B131-8AC2-50B9243F2BD0}"/>
              </a:ext>
            </a:extLst>
          </p:cNvPr>
          <p:cNvSpPr txBox="1"/>
          <p:nvPr/>
        </p:nvSpPr>
        <p:spPr>
          <a:xfrm>
            <a:off x="8153400" y="5486399"/>
            <a:ext cx="1016795"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dirty="0"/>
              <a:t>Time</a:t>
            </a:r>
            <a:endParaRPr lang="en-US" dirty="0"/>
          </a:p>
        </p:txBody>
      </p:sp>
      <p:sp>
        <p:nvSpPr>
          <p:cNvPr id="10" name="TextBox 9">
            <a:extLst>
              <a:ext uri="{FF2B5EF4-FFF2-40B4-BE49-F238E27FC236}">
                <a16:creationId xmlns:a16="http://schemas.microsoft.com/office/drawing/2014/main" id="{21234127-A2CE-8CB1-07F0-6485326A44AC}"/>
              </a:ext>
            </a:extLst>
          </p:cNvPr>
          <p:cNvSpPr txBox="1"/>
          <p:nvPr/>
        </p:nvSpPr>
        <p:spPr>
          <a:xfrm>
            <a:off x="10153650" y="5486399"/>
            <a:ext cx="1314451"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dirty="0"/>
              <a:t>Space</a:t>
            </a:r>
            <a:endParaRPr lang="en-US" dirty="0"/>
          </a:p>
        </p:txBody>
      </p:sp>
      <p:sp>
        <p:nvSpPr>
          <p:cNvPr id="12" name="Rectangle 11">
            <a:extLst>
              <a:ext uri="{FF2B5EF4-FFF2-40B4-BE49-F238E27FC236}">
                <a16:creationId xmlns:a16="http://schemas.microsoft.com/office/drawing/2014/main" id="{A2A2E618-26E7-B493-5340-5E1BF5D5B3D5}"/>
              </a:ext>
            </a:extLst>
          </p:cNvPr>
          <p:cNvSpPr/>
          <p:nvPr/>
        </p:nvSpPr>
        <p:spPr>
          <a:xfrm>
            <a:off x="428625" y="2274094"/>
            <a:ext cx="2893218" cy="24645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B388683-97AC-82D2-53F6-6556F37E8514}"/>
              </a:ext>
            </a:extLst>
          </p:cNvPr>
          <p:cNvCxnSpPr/>
          <p:nvPr/>
        </p:nvCxnSpPr>
        <p:spPr>
          <a:xfrm flipV="1">
            <a:off x="8222456" y="4850606"/>
            <a:ext cx="1926429" cy="142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FA607F-9820-D30C-B654-D5C9C4A2CA6D}"/>
              </a:ext>
            </a:extLst>
          </p:cNvPr>
          <p:cNvCxnSpPr>
            <a:cxnSpLocks/>
          </p:cNvCxnSpPr>
          <p:nvPr/>
        </p:nvCxnSpPr>
        <p:spPr>
          <a:xfrm flipH="1" flipV="1">
            <a:off x="10803729" y="3921920"/>
            <a:ext cx="2383" cy="15501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F24F759-3255-0E6B-E4A6-453748EBC8B9}"/>
              </a:ext>
            </a:extLst>
          </p:cNvPr>
          <p:cNvCxnSpPr>
            <a:cxnSpLocks/>
          </p:cNvCxnSpPr>
          <p:nvPr/>
        </p:nvCxnSpPr>
        <p:spPr>
          <a:xfrm flipH="1" flipV="1">
            <a:off x="6291262" y="3814766"/>
            <a:ext cx="2381" cy="16811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E57D3F1-DDB3-0B62-8C9A-A3CC5D660360}"/>
              </a:ext>
            </a:extLst>
          </p:cNvPr>
          <p:cNvCxnSpPr>
            <a:cxnSpLocks/>
          </p:cNvCxnSpPr>
          <p:nvPr/>
        </p:nvCxnSpPr>
        <p:spPr>
          <a:xfrm flipH="1" flipV="1">
            <a:off x="4529137" y="2636044"/>
            <a:ext cx="2382" cy="28360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8CDDA89-7DBE-A8A3-EAE6-ADC9BEBF7005}"/>
              </a:ext>
            </a:extLst>
          </p:cNvPr>
          <p:cNvCxnSpPr>
            <a:cxnSpLocks/>
          </p:cNvCxnSpPr>
          <p:nvPr/>
        </p:nvCxnSpPr>
        <p:spPr>
          <a:xfrm flipH="1" flipV="1">
            <a:off x="897731" y="4755356"/>
            <a:ext cx="2382" cy="7167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C1206A6-0887-87F4-182A-B7B38CB72A77}"/>
              </a:ext>
            </a:extLst>
          </p:cNvPr>
          <p:cNvCxnSpPr/>
          <p:nvPr/>
        </p:nvCxnSpPr>
        <p:spPr>
          <a:xfrm flipH="1">
            <a:off x="8255794" y="4852986"/>
            <a:ext cx="2380" cy="640555"/>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625D950-4169-0E5E-F473-D1D9567666DF}"/>
              </a:ext>
            </a:extLst>
          </p:cNvPr>
          <p:cNvSpPr txBox="1"/>
          <p:nvPr/>
        </p:nvSpPr>
        <p:spPr>
          <a:xfrm>
            <a:off x="4084052" y="6490368"/>
            <a:ext cx="453189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accent1">
                    <a:lumMod val="50000"/>
                  </a:schemeClr>
                </a:solidFill>
              </a:rPr>
              <a:t>Comics as Assessment, #FLT23 Branham</a:t>
            </a:r>
          </a:p>
        </p:txBody>
      </p:sp>
    </p:spTree>
    <p:extLst>
      <p:ext uri="{BB962C8B-B14F-4D97-AF65-F5344CB8AC3E}">
        <p14:creationId xmlns:p14="http://schemas.microsoft.com/office/powerpoint/2010/main" val="82394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C9DBEA-54BA-7897-1520-2FBA512CEDD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8684CE1-D72C-E6A0-06EB-90DE6080F0A7}"/>
              </a:ext>
            </a:extLst>
          </p:cNvPr>
          <p:cNvSpPr>
            <a:spLocks noGrp="1"/>
          </p:cNvSpPr>
          <p:nvPr>
            <p:ph type="sldNum" sz="quarter" idx="12"/>
          </p:nvPr>
        </p:nvSpPr>
        <p:spPr/>
        <p:txBody>
          <a:bodyPr/>
          <a:lstStyle/>
          <a:p>
            <a:fld id="{A49DFD55-3C28-40EF-9E31-A92D2E4017FF}" type="slidenum">
              <a:rPr lang="en-US" smtClean="0"/>
              <a:pPr/>
              <a:t>6</a:t>
            </a:fld>
            <a:endParaRPr lang="en-US" dirty="0"/>
          </a:p>
        </p:txBody>
      </p:sp>
      <p:pic>
        <p:nvPicPr>
          <p:cNvPr id="2" name="Picture 2" descr="A picture containing diagram&#10;&#10;Description automatically generated">
            <a:extLst>
              <a:ext uri="{FF2B5EF4-FFF2-40B4-BE49-F238E27FC236}">
                <a16:creationId xmlns:a16="http://schemas.microsoft.com/office/drawing/2014/main" id="{81A10800-9651-3E68-C254-43BE9C988AC8}"/>
              </a:ext>
            </a:extLst>
          </p:cNvPr>
          <p:cNvPicPr>
            <a:picLocks noChangeAspect="1"/>
          </p:cNvPicPr>
          <p:nvPr/>
        </p:nvPicPr>
        <p:blipFill>
          <a:blip r:embed="rId2"/>
          <a:stretch>
            <a:fillRect/>
          </a:stretch>
        </p:blipFill>
        <p:spPr>
          <a:xfrm>
            <a:off x="3588589" y="-4804"/>
            <a:ext cx="5029199" cy="6881985"/>
          </a:xfrm>
          <a:prstGeom prst="rect">
            <a:avLst/>
          </a:prstGeom>
        </p:spPr>
      </p:pic>
      <p:sp>
        <p:nvSpPr>
          <p:cNvPr id="6" name="TextBox 5">
            <a:extLst>
              <a:ext uri="{FF2B5EF4-FFF2-40B4-BE49-F238E27FC236}">
                <a16:creationId xmlns:a16="http://schemas.microsoft.com/office/drawing/2014/main" id="{E904F61C-9FC9-BDDD-482D-2315283B1460}"/>
              </a:ext>
            </a:extLst>
          </p:cNvPr>
          <p:cNvSpPr txBox="1"/>
          <p:nvPr/>
        </p:nvSpPr>
        <p:spPr>
          <a:xfrm>
            <a:off x="9218543" y="6112565"/>
            <a:ext cx="2807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Jerry Siegel and Joe Shuster, </a:t>
            </a:r>
            <a:r>
              <a:rPr lang="en-US" i="1" dirty="0"/>
              <a:t>Action Comics #1</a:t>
            </a:r>
          </a:p>
        </p:txBody>
      </p:sp>
    </p:spTree>
    <p:extLst>
      <p:ext uri="{BB962C8B-B14F-4D97-AF65-F5344CB8AC3E}">
        <p14:creationId xmlns:p14="http://schemas.microsoft.com/office/powerpoint/2010/main" val="130524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C9DBEA-54BA-7897-1520-2FBA512CEDD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8684CE1-D72C-E6A0-06EB-90DE6080F0A7}"/>
              </a:ext>
            </a:extLst>
          </p:cNvPr>
          <p:cNvSpPr>
            <a:spLocks noGrp="1"/>
          </p:cNvSpPr>
          <p:nvPr>
            <p:ph type="sldNum" sz="quarter" idx="12"/>
          </p:nvPr>
        </p:nvSpPr>
        <p:spPr/>
        <p:txBody>
          <a:bodyPr/>
          <a:lstStyle/>
          <a:p>
            <a:fld id="{A49DFD55-3C28-40EF-9E31-A92D2E4017FF}" type="slidenum">
              <a:rPr lang="en-US" smtClean="0"/>
              <a:pPr/>
              <a:t>7</a:t>
            </a:fld>
            <a:endParaRPr lang="en-US" dirty="0"/>
          </a:p>
        </p:txBody>
      </p:sp>
      <p:pic>
        <p:nvPicPr>
          <p:cNvPr id="6" name="Picture 6" descr="A picture containing qr code&#10;&#10;Description automatically generated">
            <a:extLst>
              <a:ext uri="{FF2B5EF4-FFF2-40B4-BE49-F238E27FC236}">
                <a16:creationId xmlns:a16="http://schemas.microsoft.com/office/drawing/2014/main" id="{409B2DFE-BBAA-39CC-F3C1-D7C45F3B039A}"/>
              </a:ext>
            </a:extLst>
          </p:cNvPr>
          <p:cNvPicPr>
            <a:picLocks noChangeAspect="1"/>
          </p:cNvPicPr>
          <p:nvPr/>
        </p:nvPicPr>
        <p:blipFill>
          <a:blip r:embed="rId2"/>
          <a:stretch>
            <a:fillRect/>
          </a:stretch>
        </p:blipFill>
        <p:spPr>
          <a:xfrm>
            <a:off x="3042249" y="-883"/>
            <a:ext cx="6768859" cy="6874143"/>
          </a:xfrm>
          <a:prstGeom prst="rect">
            <a:avLst/>
          </a:prstGeom>
        </p:spPr>
      </p:pic>
      <p:sp>
        <p:nvSpPr>
          <p:cNvPr id="8" name="TextBox 7">
            <a:extLst>
              <a:ext uri="{FF2B5EF4-FFF2-40B4-BE49-F238E27FC236}">
                <a16:creationId xmlns:a16="http://schemas.microsoft.com/office/drawing/2014/main" id="{79F8A7A7-3715-A120-B873-C47AD89516C5}"/>
              </a:ext>
            </a:extLst>
          </p:cNvPr>
          <p:cNvSpPr txBox="1"/>
          <p:nvPr/>
        </p:nvSpPr>
        <p:spPr>
          <a:xfrm>
            <a:off x="9887443" y="6350980"/>
            <a:ext cx="2807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Lynda Barry, </a:t>
            </a:r>
            <a:r>
              <a:rPr lang="en-US" i="1" dirty="0"/>
              <a:t>Diversity</a:t>
            </a:r>
          </a:p>
        </p:txBody>
      </p:sp>
    </p:spTree>
    <p:extLst>
      <p:ext uri="{BB962C8B-B14F-4D97-AF65-F5344CB8AC3E}">
        <p14:creationId xmlns:p14="http://schemas.microsoft.com/office/powerpoint/2010/main" val="139030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C9DBEA-54BA-7897-1520-2FBA512CEDD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8684CE1-D72C-E6A0-06EB-90DE6080F0A7}"/>
              </a:ext>
            </a:extLst>
          </p:cNvPr>
          <p:cNvSpPr>
            <a:spLocks noGrp="1"/>
          </p:cNvSpPr>
          <p:nvPr>
            <p:ph type="sldNum" sz="quarter" idx="12"/>
          </p:nvPr>
        </p:nvSpPr>
        <p:spPr/>
        <p:txBody>
          <a:bodyPr/>
          <a:lstStyle/>
          <a:p>
            <a:fld id="{A49DFD55-3C28-40EF-9E31-A92D2E4017FF}" type="slidenum">
              <a:rPr lang="en-US" smtClean="0"/>
              <a:pPr/>
              <a:t>8</a:t>
            </a:fld>
            <a:endParaRPr lang="en-US" dirty="0"/>
          </a:p>
        </p:txBody>
      </p:sp>
      <p:pic>
        <p:nvPicPr>
          <p:cNvPr id="2" name="Picture 2" descr="A picture containing text&#10;&#10;Description automatically generated">
            <a:extLst>
              <a:ext uri="{FF2B5EF4-FFF2-40B4-BE49-F238E27FC236}">
                <a16:creationId xmlns:a16="http://schemas.microsoft.com/office/drawing/2014/main" id="{2BA8726B-133B-8D53-1210-B6696FC7B2EC}"/>
              </a:ext>
            </a:extLst>
          </p:cNvPr>
          <p:cNvPicPr>
            <a:picLocks noChangeAspect="1"/>
          </p:cNvPicPr>
          <p:nvPr/>
        </p:nvPicPr>
        <p:blipFill>
          <a:blip r:embed="rId2"/>
          <a:stretch>
            <a:fillRect/>
          </a:stretch>
        </p:blipFill>
        <p:spPr>
          <a:xfrm>
            <a:off x="3646098" y="-131736"/>
            <a:ext cx="4914181" cy="7135850"/>
          </a:xfrm>
          <a:prstGeom prst="rect">
            <a:avLst/>
          </a:prstGeom>
        </p:spPr>
      </p:pic>
      <p:sp>
        <p:nvSpPr>
          <p:cNvPr id="7" name="TextBox 6">
            <a:extLst>
              <a:ext uri="{FF2B5EF4-FFF2-40B4-BE49-F238E27FC236}">
                <a16:creationId xmlns:a16="http://schemas.microsoft.com/office/drawing/2014/main" id="{CCEE5F65-DAC7-8592-975C-5B1298F835EF}"/>
              </a:ext>
            </a:extLst>
          </p:cNvPr>
          <p:cNvSpPr txBox="1"/>
          <p:nvPr/>
        </p:nvSpPr>
        <p:spPr>
          <a:xfrm>
            <a:off x="8813731" y="6291159"/>
            <a:ext cx="32364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Hunt Emerson, </a:t>
            </a:r>
            <a:r>
              <a:rPr lang="en-US" i="1" dirty="0"/>
              <a:t>Dante's Inferno</a:t>
            </a:r>
          </a:p>
        </p:txBody>
      </p:sp>
    </p:spTree>
    <p:extLst>
      <p:ext uri="{BB962C8B-B14F-4D97-AF65-F5344CB8AC3E}">
        <p14:creationId xmlns:p14="http://schemas.microsoft.com/office/powerpoint/2010/main" val="413491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C9DBEA-54BA-7897-1520-2FBA512CEDD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8684CE1-D72C-E6A0-06EB-90DE6080F0A7}"/>
              </a:ext>
            </a:extLst>
          </p:cNvPr>
          <p:cNvSpPr>
            <a:spLocks noGrp="1"/>
          </p:cNvSpPr>
          <p:nvPr>
            <p:ph type="sldNum" sz="quarter" idx="12"/>
          </p:nvPr>
        </p:nvSpPr>
        <p:spPr/>
        <p:txBody>
          <a:bodyPr/>
          <a:lstStyle/>
          <a:p>
            <a:fld id="{A49DFD55-3C28-40EF-9E31-A92D2E4017FF}" type="slidenum">
              <a:rPr lang="en-US" smtClean="0"/>
              <a:pPr/>
              <a:t>9</a:t>
            </a:fld>
            <a:endParaRPr lang="en-US" dirty="0"/>
          </a:p>
        </p:txBody>
      </p:sp>
      <p:pic>
        <p:nvPicPr>
          <p:cNvPr id="2" name="Picture 2">
            <a:extLst>
              <a:ext uri="{FF2B5EF4-FFF2-40B4-BE49-F238E27FC236}">
                <a16:creationId xmlns:a16="http://schemas.microsoft.com/office/drawing/2014/main" id="{729B30DA-310C-234A-EBCD-FE3C69680027}"/>
              </a:ext>
            </a:extLst>
          </p:cNvPr>
          <p:cNvPicPr>
            <a:picLocks noChangeAspect="1"/>
          </p:cNvPicPr>
          <p:nvPr/>
        </p:nvPicPr>
        <p:blipFill>
          <a:blip r:embed="rId2"/>
          <a:stretch>
            <a:fillRect/>
          </a:stretch>
        </p:blipFill>
        <p:spPr>
          <a:xfrm>
            <a:off x="3814634" y="-37381"/>
            <a:ext cx="4562731" cy="6932761"/>
          </a:xfrm>
          <a:prstGeom prst="rect">
            <a:avLst/>
          </a:prstGeom>
        </p:spPr>
      </p:pic>
      <p:sp>
        <p:nvSpPr>
          <p:cNvPr id="6" name="TextBox 5">
            <a:extLst>
              <a:ext uri="{FF2B5EF4-FFF2-40B4-BE49-F238E27FC236}">
                <a16:creationId xmlns:a16="http://schemas.microsoft.com/office/drawing/2014/main" id="{77E642D8-6672-4639-E06B-CEBE91F73725}"/>
              </a:ext>
            </a:extLst>
          </p:cNvPr>
          <p:cNvSpPr txBox="1"/>
          <p:nvPr/>
        </p:nvSpPr>
        <p:spPr>
          <a:xfrm>
            <a:off x="8920887" y="6350690"/>
            <a:ext cx="31054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Nick Sousanis, </a:t>
            </a:r>
            <a:r>
              <a:rPr lang="en-US" i="1" dirty="0"/>
              <a:t>Unflattening</a:t>
            </a:r>
          </a:p>
        </p:txBody>
      </p:sp>
    </p:spTree>
    <p:extLst>
      <p:ext uri="{BB962C8B-B14F-4D97-AF65-F5344CB8AC3E}">
        <p14:creationId xmlns:p14="http://schemas.microsoft.com/office/powerpoint/2010/main" val="20325959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A1F6C22127A4682506295422DEB6F" ma:contentTypeVersion="23" ma:contentTypeDescription="Create a new document." ma:contentTypeScope="" ma:versionID="db016d647782b578a2500c6de9d19d3a">
  <xsd:schema xmlns:xsd="http://www.w3.org/2001/XMLSchema" xmlns:xs="http://www.w3.org/2001/XMLSchema" xmlns:p="http://schemas.microsoft.com/office/2006/metadata/properties" xmlns:ns1="http://schemas.microsoft.com/sharepoint/v3" xmlns:ns2="9978e5c5-1e6e-4fbe-92fd-bd71b315fefc" xmlns:ns3="c3872151-5905-4c97-9ff5-e4f7204cd876" targetNamespace="http://schemas.microsoft.com/office/2006/metadata/properties" ma:root="true" ma:fieldsID="16d5c8b97f7e83d1a195a3059bc26be7" ns1:_="" ns2:_="" ns3:_="">
    <xsd:import namespace="http://schemas.microsoft.com/sharepoint/v3"/>
    <xsd:import namespace="9978e5c5-1e6e-4fbe-92fd-bd71b315fefc"/>
    <xsd:import namespace="c3872151-5905-4c97-9ff5-e4f7204cd87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Recordings_x002f_Video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78e5c5-1e6e-4fbe-92fd-bd71b315fe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cordings_x002f_Videos" ma:index="23" nillable="true" ma:displayName="Recordings/Videos" ma:description="These are videos that will be shown during the presentations." ma:format="Hyperlink" ma:internalName="Recordings_x002f_Videos">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4aacd68-9722-4061-b47c-b33f46bdd8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872151-5905-4c97-9ff5-e4f7204cd8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aa9eb30-2542-413b-9672-15e9b0e0b797}" ma:internalName="TaxCatchAll" ma:showField="CatchAllData" ma:web="c3872151-5905-4c97-9ff5-e4f7204cd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78e5c5-1e6e-4fbe-92fd-bd71b315fefc">
      <Terms xmlns="http://schemas.microsoft.com/office/infopath/2007/PartnerControls"/>
    </lcf76f155ced4ddcb4097134ff3c332f>
    <PublishingExpirationDate xmlns="http://schemas.microsoft.com/sharepoint/v3" xsi:nil="true"/>
    <PublishingStartDate xmlns="http://schemas.microsoft.com/sharepoint/v3" xsi:nil="true"/>
    <Recordings_x002f_Videos xmlns="9978e5c5-1e6e-4fbe-92fd-bd71b315fefc">
      <Url xsi:nil="true"/>
      <Description xsi:nil="true"/>
    </Recordings_x002f_Videos>
    <TaxCatchAll xmlns="c3872151-5905-4c97-9ff5-e4f7204cd876" xsi:nil="true"/>
  </documentManagement>
</p:properties>
</file>

<file path=customXml/itemProps1.xml><?xml version="1.0" encoding="utf-8"?>
<ds:datastoreItem xmlns:ds="http://schemas.openxmlformats.org/officeDocument/2006/customXml" ds:itemID="{9D8BF69E-5492-4397-8A3F-40055A1A8068}"/>
</file>

<file path=customXml/itemProps2.xml><?xml version="1.0" encoding="utf-8"?>
<ds:datastoreItem xmlns:ds="http://schemas.openxmlformats.org/officeDocument/2006/customXml" ds:itemID="{4093A452-1848-473C-A938-DC33D156DA7C}"/>
</file>

<file path=customXml/itemProps3.xml><?xml version="1.0" encoding="utf-8"?>
<ds:datastoreItem xmlns:ds="http://schemas.openxmlformats.org/officeDocument/2006/customXml" ds:itemID="{A6C0A60F-9487-437A-9519-FA266C00C9D8}"/>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25</Slides>
  <Notes>0</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Office Theme</vt:lpstr>
      <vt:lpstr>Office Theme</vt:lpstr>
      <vt:lpstr>Office Theme</vt:lpstr>
      <vt:lpstr>Comics as Assessment</vt:lpstr>
      <vt:lpstr>What's this little book?</vt:lpstr>
      <vt:lpstr>What are comics?</vt:lpstr>
      <vt:lpstr>PowerPoint Presentation</vt:lpstr>
      <vt:lpstr>PowerPoint Presentation</vt:lpstr>
      <vt:lpstr>PowerPoint Presentation</vt:lpstr>
      <vt:lpstr>PowerPoint Presentation</vt:lpstr>
      <vt:lpstr>PowerPoint Presentation</vt:lpstr>
      <vt:lpstr>PowerPoint Presentation</vt:lpstr>
      <vt:lpstr>Why Comics?</vt:lpstr>
      <vt:lpstr>PowerPoint Presentation</vt:lpstr>
      <vt:lpstr>Assessment Criteria</vt:lpstr>
      <vt:lpstr>Case Study: University of Waterloo</vt:lpstr>
      <vt:lpstr>Case Study: University of Edinburgh</vt:lpstr>
      <vt:lpstr>PowerPoint Presentation</vt:lpstr>
      <vt:lpstr>Design process and considerations</vt:lpstr>
      <vt:lpstr>Experimentation </vt:lpstr>
      <vt:lpstr>Experimentation </vt:lpstr>
      <vt:lpstr>Experimentation </vt:lpstr>
      <vt:lpstr>Experimentation </vt:lpstr>
      <vt:lpstr>Experimentation </vt:lpstr>
      <vt:lpstr>Final reflections</vt:lpstr>
      <vt:lpstr>PowerPoint Presentation</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1389</cp:revision>
  <dcterms:created xsi:type="dcterms:W3CDTF">2023-06-06T08:42:12Z</dcterms:created>
  <dcterms:modified xsi:type="dcterms:W3CDTF">2023-07-06T13:07:54Z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0x010100C13A1F6C22127A4682506295422DEB6F</vt:lpwstr>
  </property>
</Properties>
</file>