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58" r:id="rId6"/>
    <p:sldId id="259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7EA69-B10E-4640-AA75-00B70A9715C4}" v="24" dt="2023-06-29T20:55:14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Cole" userId="cb6d881e-6edb-47b7-b3bf-3a50ccc66634" providerId="ADAL" clId="{5C57EA69-B10E-4640-AA75-00B70A9715C4}"/>
    <pc:docChg chg="undo custSel addSld delSld modSld">
      <pc:chgData name="Laura Cole" userId="cb6d881e-6edb-47b7-b3bf-3a50ccc66634" providerId="ADAL" clId="{5C57EA69-B10E-4640-AA75-00B70A9715C4}" dt="2023-06-29T21:07:42.052" v="1157" actId="2"/>
      <pc:docMkLst>
        <pc:docMk/>
      </pc:docMkLst>
      <pc:sldChg chg="modSp mod">
        <pc:chgData name="Laura Cole" userId="cb6d881e-6edb-47b7-b3bf-3a50ccc66634" providerId="ADAL" clId="{5C57EA69-B10E-4640-AA75-00B70A9715C4}" dt="2023-06-29T17:30:34.889" v="1092" actId="2"/>
        <pc:sldMkLst>
          <pc:docMk/>
          <pc:sldMk cId="2750717044" sldId="256"/>
        </pc:sldMkLst>
        <pc:spChg chg="mod">
          <ac:chgData name="Laura Cole" userId="cb6d881e-6edb-47b7-b3bf-3a50ccc66634" providerId="ADAL" clId="{5C57EA69-B10E-4640-AA75-00B70A9715C4}" dt="2023-06-29T17:30:34.889" v="1092" actId="2"/>
          <ac:spMkLst>
            <pc:docMk/>
            <pc:sldMk cId="2750717044" sldId="256"/>
            <ac:spMk id="3" creationId="{3D16B2DD-C4B6-4D0E-A087-7B81A3BEC2A3}"/>
          </ac:spMkLst>
        </pc:spChg>
      </pc:sldChg>
      <pc:sldChg chg="addSp delSp modSp mod setBg">
        <pc:chgData name="Laura Cole" userId="cb6d881e-6edb-47b7-b3bf-3a50ccc66634" providerId="ADAL" clId="{5C57EA69-B10E-4640-AA75-00B70A9715C4}" dt="2023-06-29T21:03:03.050" v="1153" actId="121"/>
        <pc:sldMkLst>
          <pc:docMk/>
          <pc:sldMk cId="3554956302" sldId="258"/>
        </pc:sldMkLst>
        <pc:spChg chg="mod">
          <ac:chgData name="Laura Cole" userId="cb6d881e-6edb-47b7-b3bf-3a50ccc66634" providerId="ADAL" clId="{5C57EA69-B10E-4640-AA75-00B70A9715C4}" dt="2023-06-29T17:29:56.038" v="1091" actId="26606"/>
          <ac:spMkLst>
            <pc:docMk/>
            <pc:sldMk cId="3554956302" sldId="258"/>
            <ac:spMk id="2" creationId="{69705BFB-89A9-4F42-A164-7145C32C2D3F}"/>
          </ac:spMkLst>
        </pc:spChg>
        <pc:spChg chg="mod">
          <ac:chgData name="Laura Cole" userId="cb6d881e-6edb-47b7-b3bf-3a50ccc66634" providerId="ADAL" clId="{5C57EA69-B10E-4640-AA75-00B70A9715C4}" dt="2023-06-29T21:03:03.050" v="1153" actId="121"/>
          <ac:spMkLst>
            <pc:docMk/>
            <pc:sldMk cId="3554956302" sldId="258"/>
            <ac:spMk id="3" creationId="{C6D0D88B-7563-46AA-AAFB-2440A57DE831}"/>
          </ac:spMkLst>
        </pc:spChg>
        <pc:spChg chg="add del">
          <ac:chgData name="Laura Cole" userId="cb6d881e-6edb-47b7-b3bf-3a50ccc66634" providerId="ADAL" clId="{5C57EA69-B10E-4640-AA75-00B70A9715C4}" dt="2023-06-29T17:29:56.038" v="1091" actId="26606"/>
          <ac:spMkLst>
            <pc:docMk/>
            <pc:sldMk cId="3554956302" sldId="258"/>
            <ac:spMk id="6" creationId="{2C61293E-6EBE-43EF-A52C-9BEBFD7679D4}"/>
          </ac:spMkLst>
        </pc:spChg>
        <pc:spChg chg="add del">
          <ac:chgData name="Laura Cole" userId="cb6d881e-6edb-47b7-b3bf-3a50ccc66634" providerId="ADAL" clId="{5C57EA69-B10E-4640-AA75-00B70A9715C4}" dt="2023-06-29T17:29:56.038" v="1091" actId="26606"/>
          <ac:spMkLst>
            <pc:docMk/>
            <pc:sldMk cId="3554956302" sldId="258"/>
            <ac:spMk id="7" creationId="{21540236-BFD5-4A9D-8840-4703E7F76825}"/>
          </ac:spMkLst>
        </pc:spChg>
        <pc:spChg chg="add del">
          <ac:chgData name="Laura Cole" userId="cb6d881e-6edb-47b7-b3bf-3a50ccc66634" providerId="ADAL" clId="{5C57EA69-B10E-4640-AA75-00B70A9715C4}" dt="2023-06-29T17:29:02.255" v="1083" actId="26606"/>
          <ac:spMkLst>
            <pc:docMk/>
            <pc:sldMk cId="3554956302" sldId="258"/>
            <ac:spMk id="9" creationId="{04812C46-200A-4DEB-A05E-3ED6C68C2387}"/>
          </ac:spMkLst>
        </pc:spChg>
        <pc:spChg chg="add del">
          <ac:chgData name="Laura Cole" userId="cb6d881e-6edb-47b7-b3bf-3a50ccc66634" providerId="ADAL" clId="{5C57EA69-B10E-4640-AA75-00B70A9715C4}" dt="2023-06-29T17:29:02.255" v="1083" actId="26606"/>
          <ac:spMkLst>
            <pc:docMk/>
            <pc:sldMk cId="3554956302" sldId="258"/>
            <ac:spMk id="11" creationId="{D1EA859B-E555-4109-94F3-6700E046E008}"/>
          </ac:spMkLst>
        </pc:spChg>
        <pc:picChg chg="add mod ord">
          <ac:chgData name="Laura Cole" userId="cb6d881e-6edb-47b7-b3bf-3a50ccc66634" providerId="ADAL" clId="{5C57EA69-B10E-4640-AA75-00B70A9715C4}" dt="2023-06-29T17:29:56.038" v="1091" actId="26606"/>
          <ac:picMkLst>
            <pc:docMk/>
            <pc:sldMk cId="3554956302" sldId="258"/>
            <ac:picMk id="4" creationId="{6CAF6A2D-2DD4-4B10-9C1D-1F497B8F031A}"/>
          </ac:picMkLst>
        </pc:picChg>
      </pc:sldChg>
      <pc:sldChg chg="addSp delSp modSp mod setBg">
        <pc:chgData name="Laura Cole" userId="cb6d881e-6edb-47b7-b3bf-3a50ccc66634" providerId="ADAL" clId="{5C57EA69-B10E-4640-AA75-00B70A9715C4}" dt="2023-06-29T17:26:25.214" v="1061" actId="20577"/>
        <pc:sldMkLst>
          <pc:docMk/>
          <pc:sldMk cId="29446175" sldId="259"/>
        </pc:sldMkLst>
        <pc:spChg chg="mod">
          <ac:chgData name="Laura Cole" userId="cb6d881e-6edb-47b7-b3bf-3a50ccc66634" providerId="ADAL" clId="{5C57EA69-B10E-4640-AA75-00B70A9715C4}" dt="2023-06-29T17:03:48.968" v="927" actId="1076"/>
          <ac:spMkLst>
            <pc:docMk/>
            <pc:sldMk cId="29446175" sldId="259"/>
            <ac:spMk id="2" creationId="{2C9756D9-4F0E-4BD7-8F75-30CFCDA79922}"/>
          </ac:spMkLst>
        </pc:spChg>
        <pc:spChg chg="add del mod ord">
          <ac:chgData name="Laura Cole" userId="cb6d881e-6edb-47b7-b3bf-3a50ccc66634" providerId="ADAL" clId="{5C57EA69-B10E-4640-AA75-00B70A9715C4}" dt="2023-06-29T17:26:25.214" v="1061" actId="20577"/>
          <ac:spMkLst>
            <pc:docMk/>
            <pc:sldMk cId="29446175" sldId="259"/>
            <ac:spMk id="3" creationId="{3274E3D2-506B-49B9-B641-8178E2FEBD0C}"/>
          </ac:spMkLst>
        </pc:spChg>
        <pc:spChg chg="add del">
          <ac:chgData name="Laura Cole" userId="cb6d881e-6edb-47b7-b3bf-3a50ccc66634" providerId="ADAL" clId="{5C57EA69-B10E-4640-AA75-00B70A9715C4}" dt="2023-06-29T17:03:32.747" v="924" actId="26606"/>
          <ac:spMkLst>
            <pc:docMk/>
            <pc:sldMk cId="29446175" sldId="259"/>
            <ac:spMk id="9" creationId="{D009D6D5-DAC2-4A8B-A17A-E206B9012D09}"/>
          </ac:spMkLst>
        </pc:spChg>
        <pc:spChg chg="add">
          <ac:chgData name="Laura Cole" userId="cb6d881e-6edb-47b7-b3bf-3a50ccc66634" providerId="ADAL" clId="{5C57EA69-B10E-4640-AA75-00B70A9715C4}" dt="2023-06-29T17:03:32.747" v="924" actId="26606"/>
          <ac:spMkLst>
            <pc:docMk/>
            <pc:sldMk cId="29446175" sldId="259"/>
            <ac:spMk id="14" creationId="{9A724DBA-D2D9-471E-8ED7-2015DDD950DF}"/>
          </ac:spMkLst>
        </pc:spChg>
        <pc:spChg chg="add">
          <ac:chgData name="Laura Cole" userId="cb6d881e-6edb-47b7-b3bf-3a50ccc66634" providerId="ADAL" clId="{5C57EA69-B10E-4640-AA75-00B70A9715C4}" dt="2023-06-29T17:03:32.747" v="924" actId="26606"/>
          <ac:spMkLst>
            <pc:docMk/>
            <pc:sldMk cId="29446175" sldId="259"/>
            <ac:spMk id="16" creationId="{08980754-6F4B-43C9-B9BE-127B6BED6586}"/>
          </ac:spMkLst>
        </pc:spChg>
        <pc:spChg chg="add">
          <ac:chgData name="Laura Cole" userId="cb6d881e-6edb-47b7-b3bf-3a50ccc66634" providerId="ADAL" clId="{5C57EA69-B10E-4640-AA75-00B70A9715C4}" dt="2023-06-29T17:03:32.747" v="924" actId="26606"/>
          <ac:spMkLst>
            <pc:docMk/>
            <pc:sldMk cId="29446175" sldId="259"/>
            <ac:spMk id="18" creationId="{2C1BBA94-3F40-40AA-8BB9-E69E25E537C1}"/>
          </ac:spMkLst>
        </pc:spChg>
        <pc:spChg chg="add">
          <ac:chgData name="Laura Cole" userId="cb6d881e-6edb-47b7-b3bf-3a50ccc66634" providerId="ADAL" clId="{5C57EA69-B10E-4640-AA75-00B70A9715C4}" dt="2023-06-29T17:03:32.747" v="924" actId="26606"/>
          <ac:spMkLst>
            <pc:docMk/>
            <pc:sldMk cId="29446175" sldId="259"/>
            <ac:spMk id="20" creationId="{169CC832-2974-4E8D-90ED-3E2941BA7336}"/>
          </ac:spMkLst>
        </pc:spChg>
        <pc:spChg chg="add">
          <ac:chgData name="Laura Cole" userId="cb6d881e-6edb-47b7-b3bf-3a50ccc66634" providerId="ADAL" clId="{5C57EA69-B10E-4640-AA75-00B70A9715C4}" dt="2023-06-29T17:03:32.747" v="924" actId="26606"/>
          <ac:spMkLst>
            <pc:docMk/>
            <pc:sldMk cId="29446175" sldId="259"/>
            <ac:spMk id="22" creationId="{55222F96-971A-4F90-B841-6BAB416C7AC1}"/>
          </ac:spMkLst>
        </pc:spChg>
        <pc:graphicFrameChg chg="add del">
          <ac:chgData name="Laura Cole" userId="cb6d881e-6edb-47b7-b3bf-3a50ccc66634" providerId="ADAL" clId="{5C57EA69-B10E-4640-AA75-00B70A9715C4}" dt="2023-06-29T15:46:25.225" v="599" actId="26606"/>
          <ac:graphicFrameMkLst>
            <pc:docMk/>
            <pc:sldMk cId="29446175" sldId="259"/>
            <ac:graphicFrameMk id="11" creationId="{A11FC6C4-30DD-7B8F-907A-B71ADE0355F9}"/>
          </ac:graphicFrameMkLst>
        </pc:graphicFrameChg>
        <pc:picChg chg="add mod">
          <ac:chgData name="Laura Cole" userId="cb6d881e-6edb-47b7-b3bf-3a50ccc66634" providerId="ADAL" clId="{5C57EA69-B10E-4640-AA75-00B70A9715C4}" dt="2023-06-29T17:03:32.747" v="924" actId="26606"/>
          <ac:picMkLst>
            <pc:docMk/>
            <pc:sldMk cId="29446175" sldId="259"/>
            <ac:picMk id="4" creationId="{35221C6F-7025-4D10-8775-AA15686A2FEB}"/>
          </ac:picMkLst>
        </pc:picChg>
      </pc:sldChg>
      <pc:sldChg chg="addSp delSp modSp mod">
        <pc:chgData name="Laura Cole" userId="cb6d881e-6edb-47b7-b3bf-3a50ccc66634" providerId="ADAL" clId="{5C57EA69-B10E-4640-AA75-00B70A9715C4}" dt="2023-06-29T21:07:39.573" v="1156" actId="2"/>
        <pc:sldMkLst>
          <pc:docMk/>
          <pc:sldMk cId="3660428213" sldId="260"/>
        </pc:sldMkLst>
        <pc:spChg chg="mod">
          <ac:chgData name="Laura Cole" userId="cb6d881e-6edb-47b7-b3bf-3a50ccc66634" providerId="ADAL" clId="{5C57EA69-B10E-4640-AA75-00B70A9715C4}" dt="2023-06-29T16:08:12.496" v="606" actId="14100"/>
          <ac:spMkLst>
            <pc:docMk/>
            <pc:sldMk cId="3660428213" sldId="260"/>
            <ac:spMk id="2" creationId="{42C7F133-D877-465F-A54B-EDE876A62466}"/>
          </ac:spMkLst>
        </pc:spChg>
        <pc:spChg chg="mod">
          <ac:chgData name="Laura Cole" userId="cb6d881e-6edb-47b7-b3bf-3a50ccc66634" providerId="ADAL" clId="{5C57EA69-B10E-4640-AA75-00B70A9715C4}" dt="2023-06-29T17:27:59.637" v="1080" actId="1076"/>
          <ac:spMkLst>
            <pc:docMk/>
            <pc:sldMk cId="3660428213" sldId="260"/>
            <ac:spMk id="3" creationId="{191E3CDE-0986-4454-8081-499EE5E76E3B}"/>
          </ac:spMkLst>
        </pc:spChg>
        <pc:spChg chg="add mod">
          <ac:chgData name="Laura Cole" userId="cb6d881e-6edb-47b7-b3bf-3a50ccc66634" providerId="ADAL" clId="{5C57EA69-B10E-4640-AA75-00B70A9715C4}" dt="2023-06-29T21:00:19.702" v="1106" actId="1076"/>
          <ac:spMkLst>
            <pc:docMk/>
            <pc:sldMk cId="3660428213" sldId="260"/>
            <ac:spMk id="4" creationId="{771EA6D0-7734-4AEF-BF24-6550FB254714}"/>
          </ac:spMkLst>
        </pc:spChg>
        <pc:spChg chg="add mod">
          <ac:chgData name="Laura Cole" userId="cb6d881e-6edb-47b7-b3bf-3a50ccc66634" providerId="ADAL" clId="{5C57EA69-B10E-4640-AA75-00B70A9715C4}" dt="2023-06-29T21:07:39.573" v="1156" actId="2"/>
          <ac:spMkLst>
            <pc:docMk/>
            <pc:sldMk cId="3660428213" sldId="260"/>
            <ac:spMk id="10" creationId="{7D7315CD-C6C4-4648-9A84-F8037DC61825}"/>
          </ac:spMkLst>
        </pc:spChg>
        <pc:picChg chg="mod">
          <ac:chgData name="Laura Cole" userId="cb6d881e-6edb-47b7-b3bf-3a50ccc66634" providerId="ADAL" clId="{5C57EA69-B10E-4640-AA75-00B70A9715C4}" dt="2023-06-29T21:00:43.660" v="1107" actId="14100"/>
          <ac:picMkLst>
            <pc:docMk/>
            <pc:sldMk cId="3660428213" sldId="260"/>
            <ac:picMk id="5" creationId="{2B18C3E0-E9FA-C4A6-D8BB-0D8A16D7166E}"/>
          </ac:picMkLst>
        </pc:picChg>
        <pc:picChg chg="add del mod">
          <ac:chgData name="Laura Cole" userId="cb6d881e-6edb-47b7-b3bf-3a50ccc66634" providerId="ADAL" clId="{5C57EA69-B10E-4640-AA75-00B70A9715C4}" dt="2023-06-29T14:25:30.063" v="410" actId="21"/>
          <ac:picMkLst>
            <pc:docMk/>
            <pc:sldMk cId="3660428213" sldId="260"/>
            <ac:picMk id="7" creationId="{3988D107-6880-4438-A98E-28480DF80FB0}"/>
          </ac:picMkLst>
        </pc:picChg>
      </pc:sldChg>
      <pc:sldChg chg="addSp modSp mod">
        <pc:chgData name="Laura Cole" userId="cb6d881e-6edb-47b7-b3bf-3a50ccc66634" providerId="ADAL" clId="{5C57EA69-B10E-4640-AA75-00B70A9715C4}" dt="2023-06-29T17:09:29.918" v="969" actId="14100"/>
        <pc:sldMkLst>
          <pc:docMk/>
          <pc:sldMk cId="4204230834" sldId="261"/>
        </pc:sldMkLst>
        <pc:spChg chg="mod">
          <ac:chgData name="Laura Cole" userId="cb6d881e-6edb-47b7-b3bf-3a50ccc66634" providerId="ADAL" clId="{5C57EA69-B10E-4640-AA75-00B70A9715C4}" dt="2023-06-29T17:09:29.918" v="969" actId="14100"/>
          <ac:spMkLst>
            <pc:docMk/>
            <pc:sldMk cId="4204230834" sldId="261"/>
            <ac:spMk id="20" creationId="{BA8B5DA7-5FDE-44C0-B13A-436F90491FA1}"/>
          </ac:spMkLst>
        </pc:spChg>
        <pc:picChg chg="add mod">
          <ac:chgData name="Laura Cole" userId="cb6d881e-6edb-47b7-b3bf-3a50ccc66634" providerId="ADAL" clId="{5C57EA69-B10E-4640-AA75-00B70A9715C4}" dt="2023-06-29T17:06:33.660" v="948" actId="1076"/>
          <ac:picMkLst>
            <pc:docMk/>
            <pc:sldMk cId="4204230834" sldId="261"/>
            <ac:picMk id="14" creationId="{AB69A028-A5DD-46F7-B44E-B9C25BF107B0}"/>
          </ac:picMkLst>
        </pc:picChg>
      </pc:sldChg>
      <pc:sldChg chg="addSp modSp mod setBg">
        <pc:chgData name="Laura Cole" userId="cb6d881e-6edb-47b7-b3bf-3a50ccc66634" providerId="ADAL" clId="{5C57EA69-B10E-4640-AA75-00B70A9715C4}" dt="2023-06-29T16:55:55.695" v="904" actId="20577"/>
        <pc:sldMkLst>
          <pc:docMk/>
          <pc:sldMk cId="1034990988" sldId="262"/>
        </pc:sldMkLst>
        <pc:spChg chg="mod">
          <ac:chgData name="Laura Cole" userId="cb6d881e-6edb-47b7-b3bf-3a50ccc66634" providerId="ADAL" clId="{5C57EA69-B10E-4640-AA75-00B70A9715C4}" dt="2023-06-29T15:29:54.169" v="471" actId="113"/>
          <ac:spMkLst>
            <pc:docMk/>
            <pc:sldMk cId="1034990988" sldId="262"/>
            <ac:spMk id="2" creationId="{C0D15A41-BCA7-4651-B0D5-E69D227FD754}"/>
          </ac:spMkLst>
        </pc:spChg>
        <pc:spChg chg="mod">
          <ac:chgData name="Laura Cole" userId="cb6d881e-6edb-47b7-b3bf-3a50ccc66634" providerId="ADAL" clId="{5C57EA69-B10E-4640-AA75-00B70A9715C4}" dt="2023-06-29T16:55:55.695" v="904" actId="20577"/>
          <ac:spMkLst>
            <pc:docMk/>
            <pc:sldMk cId="1034990988" sldId="262"/>
            <ac:spMk id="3" creationId="{F6DC273A-F684-49A8-8471-691B6B30769C}"/>
          </ac:spMkLst>
        </pc:spChg>
        <pc:spChg chg="add">
          <ac:chgData name="Laura Cole" userId="cb6d881e-6edb-47b7-b3bf-3a50ccc66634" providerId="ADAL" clId="{5C57EA69-B10E-4640-AA75-00B70A9715C4}" dt="2023-06-29T15:17:46.369" v="416" actId="26606"/>
          <ac:spMkLst>
            <pc:docMk/>
            <pc:sldMk cId="1034990988" sldId="262"/>
            <ac:spMk id="10" creationId="{6ECA6DCB-B7E1-40A9-9524-540C6DA40B1B}"/>
          </ac:spMkLst>
        </pc:spChg>
        <pc:spChg chg="add">
          <ac:chgData name="Laura Cole" userId="cb6d881e-6edb-47b7-b3bf-3a50ccc66634" providerId="ADAL" clId="{5C57EA69-B10E-4640-AA75-00B70A9715C4}" dt="2023-06-29T15:17:46.369" v="416" actId="26606"/>
          <ac:spMkLst>
            <pc:docMk/>
            <pc:sldMk cId="1034990988" sldId="262"/>
            <ac:spMk id="16" creationId="{3873B707-463F-40B0-8227-E8CC6C67EB25}"/>
          </ac:spMkLst>
        </pc:spChg>
        <pc:spChg chg="add">
          <ac:chgData name="Laura Cole" userId="cb6d881e-6edb-47b7-b3bf-3a50ccc66634" providerId="ADAL" clId="{5C57EA69-B10E-4640-AA75-00B70A9715C4}" dt="2023-06-29T15:17:46.369" v="416" actId="26606"/>
          <ac:spMkLst>
            <pc:docMk/>
            <pc:sldMk cId="1034990988" sldId="262"/>
            <ac:spMk id="18" creationId="{C13237C8-E62C-4F0D-A318-BD6FB6C2D138}"/>
          </ac:spMkLst>
        </pc:spChg>
        <pc:spChg chg="add">
          <ac:chgData name="Laura Cole" userId="cb6d881e-6edb-47b7-b3bf-3a50ccc66634" providerId="ADAL" clId="{5C57EA69-B10E-4640-AA75-00B70A9715C4}" dt="2023-06-29T15:17:46.369" v="416" actId="26606"/>
          <ac:spMkLst>
            <pc:docMk/>
            <pc:sldMk cId="1034990988" sldId="262"/>
            <ac:spMk id="20" creationId="{19C9EAEA-39D0-4B0E-A0EB-51E7B26740B1}"/>
          </ac:spMkLst>
        </pc:spChg>
        <pc:spChg chg="add">
          <ac:chgData name="Laura Cole" userId="cb6d881e-6edb-47b7-b3bf-3a50ccc66634" providerId="ADAL" clId="{5C57EA69-B10E-4640-AA75-00B70A9715C4}" dt="2023-06-29T15:17:46.369" v="416" actId="26606"/>
          <ac:spMkLst>
            <pc:docMk/>
            <pc:sldMk cId="1034990988" sldId="262"/>
            <ac:spMk id="22" creationId="{8CB5D2D7-DF65-4E86-BFBA-FFB9B5ACEB64}"/>
          </ac:spMkLst>
        </pc:spChg>
        <pc:grpChg chg="add">
          <ac:chgData name="Laura Cole" userId="cb6d881e-6edb-47b7-b3bf-3a50ccc66634" providerId="ADAL" clId="{5C57EA69-B10E-4640-AA75-00B70A9715C4}" dt="2023-06-29T15:17:46.369" v="416" actId="26606"/>
          <ac:grpSpMkLst>
            <pc:docMk/>
            <pc:sldMk cId="1034990988" sldId="262"/>
            <ac:grpSpMk id="12" creationId="{1DE889C7-FAD6-4397-98E2-05D503484459}"/>
          </ac:grpSpMkLst>
        </pc:grpChg>
        <pc:picChg chg="add mod">
          <ac:chgData name="Laura Cole" userId="cb6d881e-6edb-47b7-b3bf-3a50ccc66634" providerId="ADAL" clId="{5C57EA69-B10E-4640-AA75-00B70A9715C4}" dt="2023-06-29T15:17:46.369" v="416" actId="26606"/>
          <ac:picMkLst>
            <pc:docMk/>
            <pc:sldMk cId="1034990988" sldId="262"/>
            <ac:picMk id="4" creationId="{F385DDD0-E36E-4CB5-8EF0-BA3589077FA6}"/>
          </ac:picMkLst>
        </pc:picChg>
        <pc:picChg chg="add mod">
          <ac:chgData name="Laura Cole" userId="cb6d881e-6edb-47b7-b3bf-3a50ccc66634" providerId="ADAL" clId="{5C57EA69-B10E-4640-AA75-00B70A9715C4}" dt="2023-06-29T15:17:46.369" v="416" actId="26606"/>
          <ac:picMkLst>
            <pc:docMk/>
            <pc:sldMk cId="1034990988" sldId="262"/>
            <ac:picMk id="5" creationId="{7CF01863-ADD7-4E37-B376-5BDE23700B54}"/>
          </ac:picMkLst>
        </pc:picChg>
      </pc:sldChg>
      <pc:sldChg chg="addSp delSp modSp mod setBg">
        <pc:chgData name="Laura Cole" userId="cb6d881e-6edb-47b7-b3bf-3a50ccc66634" providerId="ADAL" clId="{5C57EA69-B10E-4640-AA75-00B70A9715C4}" dt="2023-06-29T21:07:42.052" v="1157" actId="2"/>
        <pc:sldMkLst>
          <pc:docMk/>
          <pc:sldMk cId="1779730058" sldId="263"/>
        </pc:sldMkLst>
        <pc:spChg chg="mod">
          <ac:chgData name="Laura Cole" userId="cb6d881e-6edb-47b7-b3bf-3a50ccc66634" providerId="ADAL" clId="{5C57EA69-B10E-4640-AA75-00B70A9715C4}" dt="2023-06-29T15:33:34.571" v="519" actId="14100"/>
          <ac:spMkLst>
            <pc:docMk/>
            <pc:sldMk cId="1779730058" sldId="263"/>
            <ac:spMk id="2" creationId="{29206EC1-9942-4408-9AA4-A00B7D46718F}"/>
          </ac:spMkLst>
        </pc:spChg>
        <pc:spChg chg="mod">
          <ac:chgData name="Laura Cole" userId="cb6d881e-6edb-47b7-b3bf-3a50ccc66634" providerId="ADAL" clId="{5C57EA69-B10E-4640-AA75-00B70A9715C4}" dt="2023-06-29T21:07:42.052" v="1157" actId="2"/>
          <ac:spMkLst>
            <pc:docMk/>
            <pc:sldMk cId="1779730058" sldId="263"/>
            <ac:spMk id="3" creationId="{99A55CD4-0255-4EA7-A7C7-DAA45F84F613}"/>
          </ac:spMkLst>
        </pc:spChg>
        <pc:spChg chg="add">
          <ac:chgData name="Laura Cole" userId="cb6d881e-6edb-47b7-b3bf-3a50ccc66634" providerId="ADAL" clId="{5C57EA69-B10E-4640-AA75-00B70A9715C4}" dt="2023-06-29T15:18:27.121" v="419" actId="26606"/>
          <ac:spMkLst>
            <pc:docMk/>
            <pc:sldMk cId="1779730058" sldId="263"/>
            <ac:spMk id="10" creationId="{9D25F302-27C5-414F-97F8-6EA0A6C028BA}"/>
          </ac:spMkLst>
        </pc:spChg>
        <pc:spChg chg="add">
          <ac:chgData name="Laura Cole" userId="cb6d881e-6edb-47b7-b3bf-3a50ccc66634" providerId="ADAL" clId="{5C57EA69-B10E-4640-AA75-00B70A9715C4}" dt="2023-06-29T15:18:27.121" v="419" actId="26606"/>
          <ac:spMkLst>
            <pc:docMk/>
            <pc:sldMk cId="1779730058" sldId="263"/>
            <ac:spMk id="12" creationId="{830A36F8-48C2-4842-A87B-8CE8DF4E7FD2}"/>
          </ac:spMkLst>
        </pc:spChg>
        <pc:spChg chg="add">
          <ac:chgData name="Laura Cole" userId="cb6d881e-6edb-47b7-b3bf-3a50ccc66634" providerId="ADAL" clId="{5C57EA69-B10E-4640-AA75-00B70A9715C4}" dt="2023-06-29T15:18:27.121" v="419" actId="26606"/>
          <ac:spMkLst>
            <pc:docMk/>
            <pc:sldMk cId="1779730058" sldId="263"/>
            <ac:spMk id="14" creationId="{7F488E8B-4E1E-4402-8935-D4E6C02615C7}"/>
          </ac:spMkLst>
        </pc:spChg>
        <pc:picChg chg="add mod">
          <ac:chgData name="Laura Cole" userId="cb6d881e-6edb-47b7-b3bf-3a50ccc66634" providerId="ADAL" clId="{5C57EA69-B10E-4640-AA75-00B70A9715C4}" dt="2023-06-29T20:56:03.580" v="1101" actId="14100"/>
          <ac:picMkLst>
            <pc:docMk/>
            <pc:sldMk cId="1779730058" sldId="263"/>
            <ac:picMk id="5" creationId="{0C932CA6-1E23-4DEF-BB6C-12A02DC3C8F9}"/>
          </ac:picMkLst>
        </pc:picChg>
        <pc:picChg chg="add del mod ord">
          <ac:chgData name="Laura Cole" userId="cb6d881e-6edb-47b7-b3bf-3a50ccc66634" providerId="ADAL" clId="{5C57EA69-B10E-4640-AA75-00B70A9715C4}" dt="2023-06-29T15:26:12.217" v="439" actId="21"/>
          <ac:picMkLst>
            <pc:docMk/>
            <pc:sldMk cId="1779730058" sldId="263"/>
            <ac:picMk id="5" creationId="{B85CA69D-2618-431E-A4C4-9BC6CC6D324A}"/>
          </ac:picMkLst>
        </pc:picChg>
        <pc:picChg chg="add del mod">
          <ac:chgData name="Laura Cole" userId="cb6d881e-6edb-47b7-b3bf-3a50ccc66634" providerId="ADAL" clId="{5C57EA69-B10E-4640-AA75-00B70A9715C4}" dt="2023-06-29T15:18:13.142" v="418" actId="478"/>
          <ac:picMkLst>
            <pc:docMk/>
            <pc:sldMk cId="1779730058" sldId="263"/>
            <ac:picMk id="6" creationId="{16C01836-4434-450A-8CEB-2CCFED5614FF}"/>
          </ac:picMkLst>
        </pc:picChg>
        <pc:picChg chg="add del mod">
          <ac:chgData name="Laura Cole" userId="cb6d881e-6edb-47b7-b3bf-3a50ccc66634" providerId="ADAL" clId="{5C57EA69-B10E-4640-AA75-00B70A9715C4}" dt="2023-06-29T20:54:51.879" v="1093" actId="478"/>
          <ac:picMkLst>
            <pc:docMk/>
            <pc:sldMk cId="1779730058" sldId="263"/>
            <ac:picMk id="8" creationId="{E1A2B62C-BC28-4F39-B2DD-710D35B82727}"/>
          </ac:picMkLst>
        </pc:picChg>
      </pc:sldChg>
      <pc:sldChg chg="addSp delSp modSp mod setBg">
        <pc:chgData name="Laura Cole" userId="cb6d881e-6edb-47b7-b3bf-3a50ccc66634" providerId="ADAL" clId="{5C57EA69-B10E-4640-AA75-00B70A9715C4}" dt="2023-06-29T17:02:33.876" v="923" actId="14100"/>
        <pc:sldMkLst>
          <pc:docMk/>
          <pc:sldMk cId="585013839" sldId="264"/>
        </pc:sldMkLst>
        <pc:spChg chg="mod">
          <ac:chgData name="Laura Cole" userId="cb6d881e-6edb-47b7-b3bf-3a50ccc66634" providerId="ADAL" clId="{5C57EA69-B10E-4640-AA75-00B70A9715C4}" dt="2023-06-29T17:02:33.876" v="923" actId="14100"/>
          <ac:spMkLst>
            <pc:docMk/>
            <pc:sldMk cId="585013839" sldId="264"/>
            <ac:spMk id="2" creationId="{9C2A0A82-5986-4777-BBD7-62CB0CFC4FA1}"/>
          </ac:spMkLst>
        </pc:spChg>
        <pc:spChg chg="mod ord">
          <ac:chgData name="Laura Cole" userId="cb6d881e-6edb-47b7-b3bf-3a50ccc66634" providerId="ADAL" clId="{5C57EA69-B10E-4640-AA75-00B70A9715C4}" dt="2023-06-29T17:02:30.790" v="922" actId="14100"/>
          <ac:spMkLst>
            <pc:docMk/>
            <pc:sldMk cId="585013839" sldId="264"/>
            <ac:spMk id="3" creationId="{30ED5B4A-620D-455F-AD01-A1EBC3887050}"/>
          </ac:spMkLst>
        </pc:spChg>
        <pc:spChg chg="add del">
          <ac:chgData name="Laura Cole" userId="cb6d881e-6edb-47b7-b3bf-3a50ccc66634" providerId="ADAL" clId="{5C57EA69-B10E-4640-AA75-00B70A9715C4}" dt="2023-06-29T15:25:20.894" v="438" actId="26606"/>
          <ac:spMkLst>
            <pc:docMk/>
            <pc:sldMk cId="585013839" sldId="264"/>
            <ac:spMk id="9" creationId="{9D25F302-27C5-414F-97F8-6EA0A6C028BA}"/>
          </ac:spMkLst>
        </pc:spChg>
        <pc:spChg chg="add del">
          <ac:chgData name="Laura Cole" userId="cb6d881e-6edb-47b7-b3bf-3a50ccc66634" providerId="ADAL" clId="{5C57EA69-B10E-4640-AA75-00B70A9715C4}" dt="2023-06-29T15:25:20.894" v="438" actId="26606"/>
          <ac:spMkLst>
            <pc:docMk/>
            <pc:sldMk cId="585013839" sldId="264"/>
            <ac:spMk id="11" creationId="{830A36F8-48C2-4842-A87B-8CE8DF4E7FD2}"/>
          </ac:spMkLst>
        </pc:spChg>
        <pc:spChg chg="add del">
          <ac:chgData name="Laura Cole" userId="cb6d881e-6edb-47b7-b3bf-3a50ccc66634" providerId="ADAL" clId="{5C57EA69-B10E-4640-AA75-00B70A9715C4}" dt="2023-06-29T15:25:20.894" v="438" actId="26606"/>
          <ac:spMkLst>
            <pc:docMk/>
            <pc:sldMk cId="585013839" sldId="264"/>
            <ac:spMk id="13" creationId="{51C89C42-AF83-451A-81EA-4728447557EF}"/>
          </ac:spMkLst>
        </pc:spChg>
        <pc:spChg chg="add del">
          <ac:chgData name="Laura Cole" userId="cb6d881e-6edb-47b7-b3bf-3a50ccc66634" providerId="ADAL" clId="{5C57EA69-B10E-4640-AA75-00B70A9715C4}" dt="2023-06-29T17:01:29.666" v="908" actId="26606"/>
          <ac:spMkLst>
            <pc:docMk/>
            <pc:sldMk cId="585013839" sldId="264"/>
            <ac:spMk id="15" creationId="{3EEB8ED6-9142-4A11-B029-18DDE98C4952}"/>
          </ac:spMkLst>
        </pc:spChg>
        <pc:spChg chg="add">
          <ac:chgData name="Laura Cole" userId="cb6d881e-6edb-47b7-b3bf-3a50ccc66634" providerId="ADAL" clId="{5C57EA69-B10E-4640-AA75-00B70A9715C4}" dt="2023-06-29T17:01:29.666" v="908" actId="26606"/>
          <ac:spMkLst>
            <pc:docMk/>
            <pc:sldMk cId="585013839" sldId="264"/>
            <ac:spMk id="17" creationId="{3AFE8227-C443-417B-BA91-520EB1EF4559}"/>
          </ac:spMkLst>
        </pc:spChg>
        <pc:spChg chg="add del">
          <ac:chgData name="Laura Cole" userId="cb6d881e-6edb-47b7-b3bf-3a50ccc66634" providerId="ADAL" clId="{5C57EA69-B10E-4640-AA75-00B70A9715C4}" dt="2023-06-29T15:25:00.163" v="436" actId="26606"/>
          <ac:spMkLst>
            <pc:docMk/>
            <pc:sldMk cId="585013839" sldId="264"/>
            <ac:spMk id="18" creationId="{9D25F302-27C5-414F-97F8-6EA0A6C028BA}"/>
          </ac:spMkLst>
        </pc:spChg>
        <pc:spChg chg="add">
          <ac:chgData name="Laura Cole" userId="cb6d881e-6edb-47b7-b3bf-3a50ccc66634" providerId="ADAL" clId="{5C57EA69-B10E-4640-AA75-00B70A9715C4}" dt="2023-06-29T17:01:29.666" v="908" actId="26606"/>
          <ac:spMkLst>
            <pc:docMk/>
            <pc:sldMk cId="585013839" sldId="264"/>
            <ac:spMk id="19" creationId="{907741FC-B544-4A6E-B831-6789D042333D}"/>
          </ac:spMkLst>
        </pc:spChg>
        <pc:spChg chg="add del">
          <ac:chgData name="Laura Cole" userId="cb6d881e-6edb-47b7-b3bf-3a50ccc66634" providerId="ADAL" clId="{5C57EA69-B10E-4640-AA75-00B70A9715C4}" dt="2023-06-29T15:25:00.163" v="436" actId="26606"/>
          <ac:spMkLst>
            <pc:docMk/>
            <pc:sldMk cId="585013839" sldId="264"/>
            <ac:spMk id="20" creationId="{830A36F8-48C2-4842-A87B-8CE8DF4E7FD2}"/>
          </ac:spMkLst>
        </pc:spChg>
        <pc:spChg chg="add del">
          <ac:chgData name="Laura Cole" userId="cb6d881e-6edb-47b7-b3bf-3a50ccc66634" providerId="ADAL" clId="{5C57EA69-B10E-4640-AA75-00B70A9715C4}" dt="2023-06-29T15:25:00.163" v="436" actId="26606"/>
          <ac:spMkLst>
            <pc:docMk/>
            <pc:sldMk cId="585013839" sldId="264"/>
            <ac:spMk id="22" creationId="{51C89C42-AF83-451A-81EA-4728447557EF}"/>
          </ac:spMkLst>
        </pc:spChg>
        <pc:spChg chg="add">
          <ac:chgData name="Laura Cole" userId="cb6d881e-6edb-47b7-b3bf-3a50ccc66634" providerId="ADAL" clId="{5C57EA69-B10E-4640-AA75-00B70A9715C4}" dt="2023-06-29T17:01:29.666" v="908" actId="26606"/>
          <ac:spMkLst>
            <pc:docMk/>
            <pc:sldMk cId="585013839" sldId="264"/>
            <ac:spMk id="24" creationId="{3F0BE7ED-7814-4273-B18A-F26CC0380380}"/>
          </ac:spMkLst>
        </pc:spChg>
        <pc:picChg chg="add del mod ord">
          <ac:chgData name="Laura Cole" userId="cb6d881e-6edb-47b7-b3bf-3a50ccc66634" providerId="ADAL" clId="{5C57EA69-B10E-4640-AA75-00B70A9715C4}" dt="2023-06-29T15:24:02.924" v="428" actId="21"/>
          <ac:picMkLst>
            <pc:docMk/>
            <pc:sldMk cId="585013839" sldId="264"/>
            <ac:picMk id="4" creationId="{4ABAC643-33E5-490B-8D61-A78FC4E988C5}"/>
          </ac:picMkLst>
        </pc:picChg>
        <pc:picChg chg="add mod ord">
          <ac:chgData name="Laura Cole" userId="cb6d881e-6edb-47b7-b3bf-3a50ccc66634" providerId="ADAL" clId="{5C57EA69-B10E-4640-AA75-00B70A9715C4}" dt="2023-06-29T17:02:27.486" v="921" actId="14100"/>
          <ac:picMkLst>
            <pc:docMk/>
            <pc:sldMk cId="585013839" sldId="264"/>
            <ac:picMk id="8" creationId="{7CDFB5C5-4CBB-4E86-97DE-F35A077BAAA0}"/>
          </ac:picMkLst>
        </pc:picChg>
      </pc:sldChg>
      <pc:sldChg chg="addSp delSp modSp new del mod">
        <pc:chgData name="Laura Cole" userId="cb6d881e-6edb-47b7-b3bf-3a50ccc66634" providerId="ADAL" clId="{5C57EA69-B10E-4640-AA75-00B70A9715C4}" dt="2023-06-29T16:10:03.786" v="660" actId="2696"/>
        <pc:sldMkLst>
          <pc:docMk/>
          <pc:sldMk cId="1837595942" sldId="265"/>
        </pc:sldMkLst>
        <pc:spChg chg="del">
          <ac:chgData name="Laura Cole" userId="cb6d881e-6edb-47b7-b3bf-3a50ccc66634" providerId="ADAL" clId="{5C57EA69-B10E-4640-AA75-00B70A9715C4}" dt="2023-06-29T14:15:42.055" v="384"/>
          <ac:spMkLst>
            <pc:docMk/>
            <pc:sldMk cId="1837595942" sldId="265"/>
            <ac:spMk id="3" creationId="{B8894107-F2E1-44AC-961D-72C3D349227E}"/>
          </ac:spMkLst>
        </pc:spChg>
        <pc:picChg chg="add mod">
          <ac:chgData name="Laura Cole" userId="cb6d881e-6edb-47b7-b3bf-3a50ccc66634" providerId="ADAL" clId="{5C57EA69-B10E-4640-AA75-00B70A9715C4}" dt="2023-06-29T14:15:45.223" v="385" actId="14100"/>
          <ac:picMkLst>
            <pc:docMk/>
            <pc:sldMk cId="1837595942" sldId="265"/>
            <ac:picMk id="4" creationId="{9324F557-422D-4378-9853-3C3CCD631BF6}"/>
          </ac:picMkLst>
        </pc:picChg>
        <pc:picChg chg="add mod">
          <ac:chgData name="Laura Cole" userId="cb6d881e-6edb-47b7-b3bf-3a50ccc66634" providerId="ADAL" clId="{5C57EA69-B10E-4640-AA75-00B70A9715C4}" dt="2023-06-29T14:19:59.060" v="398" actId="1076"/>
          <ac:picMkLst>
            <pc:docMk/>
            <pc:sldMk cId="1837595942" sldId="265"/>
            <ac:picMk id="5" creationId="{B1969C6D-76A1-4F69-B573-186DD3B18720}"/>
          </ac:picMkLst>
        </pc:picChg>
        <pc:picChg chg="add mod">
          <ac:chgData name="Laura Cole" userId="cb6d881e-6edb-47b7-b3bf-3a50ccc66634" providerId="ADAL" clId="{5C57EA69-B10E-4640-AA75-00B70A9715C4}" dt="2023-06-29T14:17:20.008" v="388"/>
          <ac:picMkLst>
            <pc:docMk/>
            <pc:sldMk cId="1837595942" sldId="265"/>
            <ac:picMk id="6" creationId="{9EDBAD56-9C4F-4B54-8655-FD52416062BD}"/>
          </ac:picMkLst>
        </pc:picChg>
        <pc:picChg chg="add mod">
          <ac:chgData name="Laura Cole" userId="cb6d881e-6edb-47b7-b3bf-3a50ccc66634" providerId="ADAL" clId="{5C57EA69-B10E-4640-AA75-00B70A9715C4}" dt="2023-06-29T14:20:00.711" v="399" actId="1076"/>
          <ac:picMkLst>
            <pc:docMk/>
            <pc:sldMk cId="1837595942" sldId="265"/>
            <ac:picMk id="7" creationId="{C1EE6F83-CE21-4E84-8FB4-7C788E893FA4}"/>
          </ac:picMkLst>
        </pc:picChg>
        <pc:picChg chg="add mod">
          <ac:chgData name="Laura Cole" userId="cb6d881e-6edb-47b7-b3bf-3a50ccc66634" providerId="ADAL" clId="{5C57EA69-B10E-4640-AA75-00B70A9715C4}" dt="2023-06-29T14:18:24.220" v="392" actId="1076"/>
          <ac:picMkLst>
            <pc:docMk/>
            <pc:sldMk cId="1837595942" sldId="265"/>
            <ac:picMk id="8" creationId="{3804B6C2-F9D3-4502-9C57-D0F26F53BD8E}"/>
          </ac:picMkLst>
        </pc:picChg>
        <pc:picChg chg="add mod">
          <ac:chgData name="Laura Cole" userId="cb6d881e-6edb-47b7-b3bf-3a50ccc66634" providerId="ADAL" clId="{5C57EA69-B10E-4640-AA75-00B70A9715C4}" dt="2023-06-29T14:18:43.640" v="395" actId="1076"/>
          <ac:picMkLst>
            <pc:docMk/>
            <pc:sldMk cId="1837595942" sldId="265"/>
            <ac:picMk id="9" creationId="{32B0B719-5C24-4AE5-B3E9-8CB2667B1D6F}"/>
          </ac:picMkLst>
        </pc:picChg>
        <pc:picChg chg="add mod">
          <ac:chgData name="Laura Cole" userId="cb6d881e-6edb-47b7-b3bf-3a50ccc66634" providerId="ADAL" clId="{5C57EA69-B10E-4640-AA75-00B70A9715C4}" dt="2023-06-29T14:19:57.115" v="397" actId="14100"/>
          <ac:picMkLst>
            <pc:docMk/>
            <pc:sldMk cId="1837595942" sldId="265"/>
            <ac:picMk id="10" creationId="{C9EB113D-C318-4896-A89A-335BE8390B84}"/>
          </ac:picMkLst>
        </pc:picChg>
        <pc:picChg chg="add mod">
          <ac:chgData name="Laura Cole" userId="cb6d881e-6edb-47b7-b3bf-3a50ccc66634" providerId="ADAL" clId="{5C57EA69-B10E-4640-AA75-00B70A9715C4}" dt="2023-06-29T14:21:05.540" v="400"/>
          <ac:picMkLst>
            <pc:docMk/>
            <pc:sldMk cId="1837595942" sldId="265"/>
            <ac:picMk id="11" creationId="{775A46BA-7AA0-46F8-95BC-36E9F820C8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13C82-01A1-4952-93F3-6723E97E297F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1567A-7E3F-4357-BE19-C48E8AB498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12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9BFA-5F50-444C-B61D-1974BAD44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022D3-FBFA-4078-990A-C578E8BAD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49CD1-BAFE-4215-A93D-BEC47E86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19403-C7E5-48F7-8085-B9FA2DC1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28514-0384-4613-A202-FEA6B1B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18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50FA-4B16-40B7-83EF-B0991694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99465-FC8A-4915-9306-8EF18EDE0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7C120-4EBC-4516-9174-74F2DA1C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D3A95-487D-4853-80CB-B3C0B9F3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BCD4-0863-4BBF-842C-5E613267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02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98CFDC-2B15-465F-B715-EEE390CA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65736-873F-46C8-9B6B-53032853D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6505B-5E9A-4DA5-8D7F-6AA9C58D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D6415-1134-40BA-AACA-C8B8A352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55A56-89C1-420A-8553-37494CFB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53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4C6F-5CDD-40DE-BC54-30C5F6AA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4636-5009-47DE-AD44-99C77E423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F31FF-D6EF-42F9-89CB-0811EB91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4E987-6F0D-4379-985F-F58019CF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6578F-083D-4E38-99B8-A6FE7407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7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794D-0933-494B-8055-7EE27924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8B527-B71D-4B94-AA4D-A14762387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B3FEE-9CF4-4B5F-B7AB-7039913A3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4AAE3-36D6-491E-93B7-C7EF9759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0F847-F6C3-46F1-86E1-B03A368C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92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47BC-71A9-4AF0-B06B-0DE0EEFC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DF2F-070D-4F36-B758-0EBB0FA9C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E2B86-B3C3-4050-B243-588049608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B38F1-06EF-4752-B325-104EB428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3821-16FF-4764-A2FA-24FA2FCD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8B3DB-7A04-44F2-A578-85E7A651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24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6047-1665-4B33-9463-16DF96B3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22A38-08F2-4773-8DB5-927BC1324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D1F13-1EE1-477E-A8DB-730F45B8C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6D772-17E5-4D3F-B5D3-D8275182C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267527-5077-4813-A12E-58E76BA4E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C826D-0832-4BC0-901F-3E192B46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35B2F-AC1D-4685-AF6D-E60D9E77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A22AE-4DC2-431A-BA62-5305869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98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17F1-16F9-4835-AA96-B2BA71FA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D4528-0660-49A8-A0D0-F9566D73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392F1-23E3-4EE0-934E-77CE594E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18B68-3966-4EC6-B0A7-E99C3531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64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73C89-ED53-488F-BDE6-06BAE62E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CF641-7B77-48F3-8CA3-CA9AF859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88755-3C78-4840-AD4A-169AA247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5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4EAC-AE0A-4847-B0C9-592479BE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C83DD-0FB8-45E4-B2D4-40EEB62B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6B670-C19F-440D-A267-A5A0D4AD2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DB372-F995-4F0B-B030-BF134D31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B39CB-0801-4E2D-AD1A-200A08E5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4A741-4529-4D7F-8DF7-405DE375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20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A998-EBC0-467C-B5AD-174FB403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99DFB-5EB9-4D59-950E-AB69D0E88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12D8D-1E1D-4439-819A-3274D839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A1AEF-F3F6-4325-9A21-102316E2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55478-28BC-4D49-8E5B-F6E129E4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42135-7A12-4BB6-BD3C-40585468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24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E5801-BCD2-48A0-92E9-092111DC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0265D-2109-4D5D-B108-D583908F3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BC595-4D1C-4647-AC9C-E7E3D25F3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4754-970F-46C3-A4BA-9676321B9D32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483D8-6CFA-4BF4-A661-205AE7EAB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5A8A8-0A73-47CD-B3EA-09D827E35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661A-FC77-4FC7-9016-27EDE09B5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16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cole@uwl.ac.u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A colorful dot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9854C52-3D31-6613-B6E6-83B7F237E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B3565-E577-44E1-898D-1ACF69A65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839" y="1095568"/>
            <a:ext cx="9078562" cy="1560671"/>
          </a:xfrm>
        </p:spPr>
        <p:txBody>
          <a:bodyPr>
            <a:normAutofit/>
          </a:bodyPr>
          <a:lstStyle/>
          <a:p>
            <a:pPr algn="l"/>
            <a:r>
              <a:rPr lang="en-GB" sz="5100" dirty="0"/>
              <a:t>Innovative authentic assessments for a global dementia workforce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6B2DD-C4B6-4D0E-A087-7B81A3BEC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50343"/>
            <a:ext cx="9078562" cy="535192"/>
          </a:xfrm>
        </p:spPr>
        <p:txBody>
          <a:bodyPr anchor="ctr"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Laura Cole, Eleanor Lee and Kajal Chaundhary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CB045C-60A1-4A0B-85C5-3FC66BF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500" y="1"/>
            <a:ext cx="2810500" cy="1577322"/>
          </a:xfrm>
          <a:prstGeom prst="rect">
            <a:avLst/>
          </a:prstGeom>
        </p:spPr>
      </p:pic>
      <p:pic>
        <p:nvPicPr>
          <p:cNvPr id="12" name="Content Placeholder 3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F770D0FF-3317-4CFB-A614-280C25E649C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9728" y="292759"/>
            <a:ext cx="2810500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1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4A3C-E83F-44FE-BB3A-8388AB9F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5780769"/>
            <a:ext cx="10109199" cy="597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Acknowledgements: Course Team</a:t>
            </a:r>
          </a:p>
        </p:txBody>
      </p:sp>
      <p:pic>
        <p:nvPicPr>
          <p:cNvPr id="10" name="Picture 9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49E829BC-0870-4D37-8A13-60513683B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9" r="14644" b="1"/>
          <a:stretch/>
        </p:blipFill>
        <p:spPr>
          <a:xfrm>
            <a:off x="6088210" y="43"/>
            <a:ext cx="3051876" cy="4172826"/>
          </a:xfrm>
          <a:prstGeom prst="rect">
            <a:avLst/>
          </a:prstGeom>
        </p:spPr>
      </p:pic>
      <p:pic>
        <p:nvPicPr>
          <p:cNvPr id="11" name="Picture 10" descr="A picture containing person, wearing, red, young&#10;&#10;Description automatically generated">
            <a:extLst>
              <a:ext uri="{FF2B5EF4-FFF2-40B4-BE49-F238E27FC236}">
                <a16:creationId xmlns:a16="http://schemas.microsoft.com/office/drawing/2014/main" id="{025F46D5-B442-4202-BEDE-75B433D50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2" r="13930" b="-2"/>
          <a:stretch/>
        </p:blipFill>
        <p:spPr>
          <a:xfrm>
            <a:off x="9124504" y="-10"/>
            <a:ext cx="3051896" cy="4172869"/>
          </a:xfrm>
          <a:prstGeom prst="rect">
            <a:avLst/>
          </a:prstGeom>
        </p:spPr>
      </p:pic>
      <p:pic>
        <p:nvPicPr>
          <p:cNvPr id="8" name="Picture 2" descr="Juanita is wearing a leopard print top and is smiling at the camera. She has long blond hair.">
            <a:extLst>
              <a:ext uri="{FF2B5EF4-FFF2-40B4-BE49-F238E27FC236}">
                <a16:creationId xmlns:a16="http://schemas.microsoft.com/office/drawing/2014/main" id="{A8BB406D-0E08-42E9-99A5-385FE5FCC5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r="15305" b="-2"/>
          <a:stretch/>
        </p:blipFill>
        <p:spPr bwMode="auto">
          <a:xfrm>
            <a:off x="0" y="0"/>
            <a:ext cx="3051896" cy="41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49005CC-C11D-4DD8-91E7-987FD40B32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82" r="12680" b="-1"/>
          <a:stretch/>
        </p:blipFill>
        <p:spPr>
          <a:xfrm>
            <a:off x="3051896" y="0"/>
            <a:ext cx="3051896" cy="417285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222A20-06C6-4C7E-8710-1CFBEB0AF361}"/>
              </a:ext>
            </a:extLst>
          </p:cNvPr>
          <p:cNvSpPr/>
          <p:nvPr/>
        </p:nvSpPr>
        <p:spPr>
          <a:xfrm>
            <a:off x="640080" y="4612640"/>
            <a:ext cx="1097280" cy="314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BA8B5DA7-5FDE-44C0-B13A-436F90491FA1}"/>
              </a:ext>
            </a:extLst>
          </p:cNvPr>
          <p:cNvSpPr txBox="1"/>
          <p:nvPr/>
        </p:nvSpPr>
        <p:spPr>
          <a:xfrm>
            <a:off x="-1" y="4196729"/>
            <a:ext cx="3232299" cy="9142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spcBef>
                <a:spcPct val="0"/>
              </a:spcBef>
              <a:buNone/>
            </a:pPr>
            <a:r>
              <a:rPr lang="en-US" sz="2400" kern="1200" dirty="0"/>
              <a:t>Prof Juanita Hoe, </a:t>
            </a:r>
          </a:p>
          <a:p>
            <a:pPr marL="0" lvl="0" indent="0" algn="ctr" defTabSz="755650">
              <a:spcBef>
                <a:spcPct val="0"/>
              </a:spcBef>
              <a:buNone/>
            </a:pPr>
            <a:r>
              <a:rPr lang="en-GB" sz="2400" dirty="0">
                <a:effectLst/>
                <a:ea typeface="Calibri" panose="020F0502020204030204" pitchFamily="34" charset="0"/>
              </a:rPr>
              <a:t>Director of PG Education</a:t>
            </a:r>
            <a:endParaRPr lang="en-US" sz="2400" kern="1200" dirty="0"/>
          </a:p>
        </p:txBody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7604B6D1-068E-4A91-95D1-B3C2E16EA069}"/>
              </a:ext>
            </a:extLst>
          </p:cNvPr>
          <p:cNvSpPr txBox="1"/>
          <p:nvPr/>
        </p:nvSpPr>
        <p:spPr>
          <a:xfrm>
            <a:off x="2972910" y="4196729"/>
            <a:ext cx="3130881" cy="9142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Dr Snorri B Rafnsson, Module Lead</a:t>
            </a:r>
          </a:p>
        </p:txBody>
      </p: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5530644C-4A4A-40CC-9923-CB3A78F7FC0D}"/>
              </a:ext>
            </a:extLst>
          </p:cNvPr>
          <p:cNvSpPr txBox="1"/>
          <p:nvPr/>
        </p:nvSpPr>
        <p:spPr>
          <a:xfrm>
            <a:off x="6088209" y="4196729"/>
            <a:ext cx="2988491" cy="9142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Dr Federica D’Andrea, Module Lead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D3C9C2-3E9B-44DA-B54B-42859A209642}"/>
              </a:ext>
            </a:extLst>
          </p:cNvPr>
          <p:cNvSpPr txBox="1"/>
          <p:nvPr/>
        </p:nvSpPr>
        <p:spPr>
          <a:xfrm>
            <a:off x="9076700" y="4183060"/>
            <a:ext cx="330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Prof Katie Featherstone,</a:t>
            </a:r>
          </a:p>
          <a:p>
            <a:r>
              <a:rPr lang="en-GB" sz="2400" dirty="0"/>
              <a:t>Director of GIAM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9A028-A5DD-46F7-B44E-B9C25BF10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202" y="5280678"/>
            <a:ext cx="2810500" cy="15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15A41-BCA7-4651-B0D5-E69D227F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384879"/>
            <a:ext cx="5279408" cy="15993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b="1" dirty="0"/>
              <a:t>Background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273A-F684-49A8-8471-691B6B307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6" y="2330505"/>
            <a:ext cx="5856037" cy="4282946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Dementia is a concern for health and social care services globally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Requires a workforce with specialist knowledge and leadership skills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/>
              <a:t>MSc Dementia Studies: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/>
              <a:t>Contemporary Approaches to Practice</a:t>
            </a:r>
          </a:p>
          <a:p>
            <a:pPr marL="542925" indent="-361950">
              <a:lnSpc>
                <a:spcPct val="110000"/>
              </a:lnSpc>
              <a:spcBef>
                <a:spcPts val="0"/>
              </a:spcBef>
            </a:pPr>
            <a:r>
              <a:rPr lang="en-GB" sz="2400" dirty="0"/>
              <a:t>Innovative</a:t>
            </a:r>
          </a:p>
          <a:p>
            <a:pPr marL="542925" indent="-361950">
              <a:lnSpc>
                <a:spcPct val="110000"/>
              </a:lnSpc>
              <a:spcBef>
                <a:spcPts val="0"/>
              </a:spcBef>
            </a:pPr>
            <a:r>
              <a:rPr lang="en-GB" sz="2400" dirty="0"/>
              <a:t>Flexible</a:t>
            </a:r>
          </a:p>
          <a:p>
            <a:pPr marL="542925" indent="-361950">
              <a:lnSpc>
                <a:spcPct val="110000"/>
              </a:lnSpc>
              <a:spcBef>
                <a:spcPts val="0"/>
              </a:spcBef>
            </a:pPr>
            <a:r>
              <a:rPr lang="en-GB" sz="2400" dirty="0"/>
              <a:t>Reflect the needs of students and employers</a:t>
            </a:r>
          </a:p>
          <a:p>
            <a:pPr marL="0" indent="0">
              <a:buNone/>
            </a:pPr>
            <a:endParaRPr lang="en-GB" sz="1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oup of old wome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F385DDD0-E36E-4CB5-8EF0-BA3589077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541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7CF01863-ADD7-4E37-B376-5BDE23700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r="1" b="3911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9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06EC1-9942-4408-9AA4-A00B7D46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83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Authentic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55CD4-0255-4EA7-A7C7-DAA45F84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3" y="2115879"/>
            <a:ext cx="6060559" cy="388088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Real-world tasks which are career focused (Leedham, 2009).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Writing a blog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Designing an infographic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Presenting a ‘dragon’s den’ type pitch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Multidisciplinary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Innovation = creativity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endParaRPr lang="en-GB" sz="800" dirty="0"/>
          </a:p>
        </p:txBody>
      </p:sp>
      <p:pic>
        <p:nvPicPr>
          <p:cNvPr id="5" name="Picture 4" descr="A picture containing text, fruit, poster&#10;&#10;Description automatically generated">
            <a:extLst>
              <a:ext uri="{FF2B5EF4-FFF2-40B4-BE49-F238E27FC236}">
                <a16:creationId xmlns:a16="http://schemas.microsoft.com/office/drawing/2014/main" id="{0C932CA6-1E23-4DEF-BB6C-12A02DC3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9" y="567115"/>
            <a:ext cx="4022585" cy="56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3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5BFB-89A9-4F42-A164-7145C32C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8"/>
            <a:ext cx="5291663" cy="944858"/>
          </a:xfrm>
        </p:spPr>
        <p:txBody>
          <a:bodyPr anchor="b">
            <a:normAutofit/>
          </a:bodyPr>
          <a:lstStyle/>
          <a:p>
            <a:r>
              <a:rPr lang="en-GB" sz="4000" b="1" dirty="0"/>
              <a:t>Supporting students</a:t>
            </a:r>
          </a:p>
        </p:txBody>
      </p:sp>
      <p:pic>
        <p:nvPicPr>
          <p:cNvPr id="4" name="Content Placeholder 3" descr="A person looking at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6CAF6A2D-2DD4-4B10-9C1D-1F497B8F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7" r="33325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0D88B-7563-46AA-AAFB-2440A57D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2" y="2295636"/>
            <a:ext cx="5291663" cy="43083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Demonstrate a range of academic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Accommodate for diverse learning needs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Knowledge exchange activities with a variety of audiences /stakeholders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Formative assessments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Drop-in sessions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(Huertas et al., 2019)</a:t>
            </a:r>
          </a:p>
        </p:txBody>
      </p:sp>
    </p:spTree>
    <p:extLst>
      <p:ext uri="{BB962C8B-B14F-4D97-AF65-F5344CB8AC3E}">
        <p14:creationId xmlns:p14="http://schemas.microsoft.com/office/powerpoint/2010/main" val="355495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756D9-4F0E-4BD7-8F75-30CFCDA7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659" y="764598"/>
            <a:ext cx="4282983" cy="713235"/>
          </a:xfrm>
        </p:spPr>
        <p:txBody>
          <a:bodyPr anchor="b">
            <a:normAutofit/>
          </a:bodyPr>
          <a:lstStyle/>
          <a:p>
            <a:r>
              <a:rPr lang="en-GB" sz="4000" b="1" dirty="0"/>
              <a:t>Student experiences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n old person holding a stuffed animal&#10;&#10;Description automatically generated with medium confidence">
            <a:extLst>
              <a:ext uri="{FF2B5EF4-FFF2-40B4-BE49-F238E27FC236}">
                <a16:creationId xmlns:a16="http://schemas.microsoft.com/office/drawing/2014/main" id="{35221C6F-7025-4D10-8775-AA15686A2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3" r="30182" b="-1"/>
          <a:stretch/>
        </p:blipFill>
        <p:spPr>
          <a:xfrm>
            <a:off x="1075686" y="650494"/>
            <a:ext cx="4629133" cy="5324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E3D2-506B-49B9-B641-8178E2FE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711" y="2116769"/>
            <a:ext cx="5225784" cy="351194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/>
              <a:t>Exposure to different types of communication medians, e.g., social media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/>
              <a:t>Variety of assessments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/>
              <a:t>Capitalise on individual strengths and helps confidence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/>
              <a:t>Adjust back to academia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/>
              <a:t>Learn to self-learn (level 7)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A0A82-5986-4777-BBD7-62CB0CFC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953" y="489507"/>
            <a:ext cx="4369982" cy="1179805"/>
          </a:xfrm>
        </p:spPr>
        <p:txBody>
          <a:bodyPr anchor="b">
            <a:normAutofit/>
          </a:bodyPr>
          <a:lstStyle/>
          <a:p>
            <a:r>
              <a:rPr lang="en-GB" sz="3700" b="1" dirty="0"/>
              <a:t>Reflections from teaching team</a:t>
            </a:r>
          </a:p>
        </p:txBody>
      </p:sp>
      <p:pic>
        <p:nvPicPr>
          <p:cNvPr id="8" name="Picture 7" descr="A group of women smiling&#10;&#10;Description automatically generated with low confidence">
            <a:extLst>
              <a:ext uri="{FF2B5EF4-FFF2-40B4-BE49-F238E27FC236}">
                <a16:creationId xmlns:a16="http://schemas.microsoft.com/office/drawing/2014/main" id="{7CDFB5C5-4CBB-4E86-97DE-F35A077BA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r="10285"/>
          <a:stretch/>
        </p:blipFill>
        <p:spPr>
          <a:xfrm>
            <a:off x="20" y="431"/>
            <a:ext cx="7145059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D5B4A-620D-455F-AD01-A1EBC388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953" y="1956392"/>
            <a:ext cx="4369982" cy="43061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Strengthen depth of knowledge and provide a convincing argument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Formative assessments and drop-in sessions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Embedding assessment literacy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Review and refine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900" dirty="0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1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2B18C3E0-E9FA-C4A6-D8BB-0D8A16D71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1"/>
            <a:ext cx="7222732" cy="51003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7F133-D877-465F-A54B-EDE876A6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366223" cy="1899912"/>
          </a:xfrm>
        </p:spPr>
        <p:txBody>
          <a:bodyPr>
            <a:normAutofit/>
          </a:bodyPr>
          <a:lstStyle/>
          <a:p>
            <a:r>
              <a:rPr lang="en-GB" sz="4000" b="1" dirty="0"/>
              <a:t>Take away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3CDE-0986-4454-8081-499EE5E7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564" y="2040796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Real world tasks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Variety of assessments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Inclusivity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Encourage innovation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Keeping it fresh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EA6D0-7734-4AEF-BF24-6550FB254714}"/>
              </a:ext>
            </a:extLst>
          </p:cNvPr>
          <p:cNvSpPr txBox="1"/>
          <p:nvPr/>
        </p:nvSpPr>
        <p:spPr>
          <a:xfrm>
            <a:off x="6496211" y="6350353"/>
            <a:ext cx="588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Contact:</a:t>
            </a:r>
            <a:r>
              <a:rPr lang="en-GB" dirty="0"/>
              <a:t> Dr Laura Cole (Course Lead) </a:t>
            </a:r>
            <a:r>
              <a:rPr lang="en-GB" dirty="0">
                <a:hlinkClick r:id="rId3"/>
              </a:rPr>
              <a:t>laura.cole@uwl.ac.uk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315CD-C6C4-4648-9A84-F8037DC61825}"/>
              </a:ext>
            </a:extLst>
          </p:cNvPr>
          <p:cNvSpPr txBox="1"/>
          <p:nvPr/>
        </p:nvSpPr>
        <p:spPr>
          <a:xfrm>
            <a:off x="229080" y="4984629"/>
            <a:ext cx="60977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Huertas Barros, E. &amp; Vine, J. (2019). Training the Trainers in Embedding Assessment Literacy into Module Design: A Case Study of a Collaborative Transcreation Project. </a:t>
            </a:r>
            <a:r>
              <a:rPr lang="en-GB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Interpreter and Translator Trainer, 13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(3), 271-291.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Leedham, M. (2009). From traditional essay to “Ready Steady Cook” presentation: reasons for innovative changes in assignments. </a:t>
            </a:r>
            <a:r>
              <a:rPr lang="en-GB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Active Learning in Higher Education, 10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(3), 191-206.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2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A1F6C22127A4682506295422DEB6F" ma:contentTypeVersion="23" ma:contentTypeDescription="Create a new document." ma:contentTypeScope="" ma:versionID="db016d647782b578a2500c6de9d19d3a">
  <xsd:schema xmlns:xsd="http://www.w3.org/2001/XMLSchema" xmlns:xs="http://www.w3.org/2001/XMLSchema" xmlns:p="http://schemas.microsoft.com/office/2006/metadata/properties" xmlns:ns1="http://schemas.microsoft.com/sharepoint/v3" xmlns:ns2="9978e5c5-1e6e-4fbe-92fd-bd71b315fefc" xmlns:ns3="c3872151-5905-4c97-9ff5-e4f7204cd876" targetNamespace="http://schemas.microsoft.com/office/2006/metadata/properties" ma:root="true" ma:fieldsID="16d5c8b97f7e83d1a195a3059bc26be7" ns1:_="" ns2:_="" ns3:_="">
    <xsd:import namespace="http://schemas.microsoft.com/sharepoint/v3"/>
    <xsd:import namespace="9978e5c5-1e6e-4fbe-92fd-bd71b315fefc"/>
    <xsd:import namespace="c3872151-5905-4c97-9ff5-e4f7204cd87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Recordings_x002f_Video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8e5c5-1e6e-4fbe-92fd-bd71b315f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Recordings_x002f_Videos" ma:index="23" nillable="true" ma:displayName="Recordings/Videos" ma:description="These are videos that will be shown during the presentations." ma:format="Hyperlink" ma:internalName="Recordings_x002f_Video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4aacd68-9722-4061-b47c-b33f46bdd8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72151-5905-4c97-9ff5-e4f7204cd87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aa9eb30-2542-413b-9672-15e9b0e0b797}" ma:internalName="TaxCatchAll" ma:showField="CatchAllData" ma:web="c3872151-5905-4c97-9ff5-e4f7204cd8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78e5c5-1e6e-4fbe-92fd-bd71b315fefc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Recordings_x002f_Videos xmlns="9978e5c5-1e6e-4fbe-92fd-bd71b315fefc">
      <Url xsi:nil="true"/>
      <Description xsi:nil="true"/>
    </Recordings_x002f_Videos>
    <TaxCatchAll xmlns="c3872151-5905-4c97-9ff5-e4f7204cd876" xsi:nil="true"/>
  </documentManagement>
</p:properties>
</file>

<file path=customXml/itemProps1.xml><?xml version="1.0" encoding="utf-8"?>
<ds:datastoreItem xmlns:ds="http://schemas.openxmlformats.org/officeDocument/2006/customXml" ds:itemID="{FB78DEFF-5922-43ED-83CB-97B551616F31}"/>
</file>

<file path=customXml/itemProps2.xml><?xml version="1.0" encoding="utf-8"?>
<ds:datastoreItem xmlns:ds="http://schemas.openxmlformats.org/officeDocument/2006/customXml" ds:itemID="{C83C53A5-691D-4645-B6F2-690B7B1383D7}"/>
</file>

<file path=customXml/itemProps3.xml><?xml version="1.0" encoding="utf-8"?>
<ds:datastoreItem xmlns:ds="http://schemas.openxmlformats.org/officeDocument/2006/customXml" ds:itemID="{4081333D-F4F2-476B-90A3-2010AD47FC3D}"/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323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Innovative authentic assessments for a global dementia workforce</vt:lpstr>
      <vt:lpstr>Acknowledgements: Course Team</vt:lpstr>
      <vt:lpstr>Background</vt:lpstr>
      <vt:lpstr>Authentic assessments</vt:lpstr>
      <vt:lpstr>Supporting students</vt:lpstr>
      <vt:lpstr>Student experiences</vt:lpstr>
      <vt:lpstr>Reflections from teaching team</vt:lpstr>
      <vt:lpstr>Take away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authentic assessments for a global dementia workforce</dc:title>
  <dc:creator>Laura Cole</dc:creator>
  <cp:lastModifiedBy>Laura Cole</cp:lastModifiedBy>
  <cp:revision>1</cp:revision>
  <dcterms:created xsi:type="dcterms:W3CDTF">2023-06-28T21:33:41Z</dcterms:created>
  <dcterms:modified xsi:type="dcterms:W3CDTF">2023-06-29T21:07:47Z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0x010100C13A1F6C22127A4682506295422DEB6F</vt:lpwstr>
  </property>
</Properties>
</file>