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5" r:id="rId3"/>
    <p:sldId id="266" r:id="rId4"/>
    <p:sldId id="259" r:id="rId5"/>
    <p:sldId id="268" r:id="rId6"/>
    <p:sldId id="269" r:id="rId7"/>
    <p:sldId id="257" r:id="rId8"/>
    <p:sldId id="270" r:id="rId9"/>
    <p:sldId id="273" r:id="rId10"/>
    <p:sldId id="263" r:id="rId11"/>
    <p:sldId id="271" r:id="rId12"/>
    <p:sldId id="264" r:id="rId13"/>
    <p:sldId id="272" r:id="rId14"/>
    <p:sldId id="258" r:id="rId15"/>
    <p:sldId id="267"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1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lte" userId="35c3cac072631ff1" providerId="LiveId" clId="{6555ECFF-EC92-4FC1-A4D8-3DF9D6A49305}"/>
    <pc:docChg chg="undo redo custSel addSld delSld modSld">
      <pc:chgData name="Malte" userId="35c3cac072631ff1" providerId="LiveId" clId="{6555ECFF-EC92-4FC1-A4D8-3DF9D6A49305}" dt="2023-07-05T16:01:44.540" v="4914" actId="20577"/>
      <pc:docMkLst>
        <pc:docMk/>
      </pc:docMkLst>
      <pc:sldChg chg="modSp mod modNotesTx">
        <pc:chgData name="Malte" userId="35c3cac072631ff1" providerId="LiveId" clId="{6555ECFF-EC92-4FC1-A4D8-3DF9D6A49305}" dt="2023-07-05T15:02:06.255" v="2465" actId="20577"/>
        <pc:sldMkLst>
          <pc:docMk/>
          <pc:sldMk cId="2258536103" sldId="256"/>
        </pc:sldMkLst>
        <pc:spChg chg="mod">
          <ac:chgData name="Malte" userId="35c3cac072631ff1" providerId="LiveId" clId="{6555ECFF-EC92-4FC1-A4D8-3DF9D6A49305}" dt="2023-07-03T13:36:30.526" v="2" actId="27636"/>
          <ac:spMkLst>
            <pc:docMk/>
            <pc:sldMk cId="2258536103" sldId="256"/>
            <ac:spMk id="2" creationId="{57FAC739-39A3-E80F-B25D-8F26B15AAB2B}"/>
          </ac:spMkLst>
        </pc:spChg>
        <pc:spChg chg="mod">
          <ac:chgData name="Malte" userId="35c3cac072631ff1" providerId="LiveId" clId="{6555ECFF-EC92-4FC1-A4D8-3DF9D6A49305}" dt="2023-07-05T15:02:06.255" v="2465" actId="20577"/>
          <ac:spMkLst>
            <pc:docMk/>
            <pc:sldMk cId="2258536103" sldId="256"/>
            <ac:spMk id="3" creationId="{3B1AF769-1851-4045-9CEF-DEEC2F5671DF}"/>
          </ac:spMkLst>
        </pc:spChg>
      </pc:sldChg>
      <pc:sldChg chg="modSp mod">
        <pc:chgData name="Malte" userId="35c3cac072631ff1" providerId="LiveId" clId="{6555ECFF-EC92-4FC1-A4D8-3DF9D6A49305}" dt="2023-07-05T15:52:50.697" v="4210" actId="20577"/>
        <pc:sldMkLst>
          <pc:docMk/>
          <pc:sldMk cId="3964718550" sldId="257"/>
        </pc:sldMkLst>
        <pc:spChg chg="mod">
          <ac:chgData name="Malte" userId="35c3cac072631ff1" providerId="LiveId" clId="{6555ECFF-EC92-4FC1-A4D8-3DF9D6A49305}" dt="2023-07-05T15:42:07.081" v="3634" actId="20577"/>
          <ac:spMkLst>
            <pc:docMk/>
            <pc:sldMk cId="3964718550" sldId="257"/>
            <ac:spMk id="2" creationId="{2A24F06D-B632-2818-D224-DAF01F3F2C1B}"/>
          </ac:spMkLst>
        </pc:spChg>
        <pc:spChg chg="mod">
          <ac:chgData name="Malte" userId="35c3cac072631ff1" providerId="LiveId" clId="{6555ECFF-EC92-4FC1-A4D8-3DF9D6A49305}" dt="2023-07-05T15:52:50.697" v="4210" actId="20577"/>
          <ac:spMkLst>
            <pc:docMk/>
            <pc:sldMk cId="3964718550" sldId="257"/>
            <ac:spMk id="3" creationId="{937FEFE4-DBDE-6ED6-83F9-66E4F867D01B}"/>
          </ac:spMkLst>
        </pc:spChg>
      </pc:sldChg>
      <pc:sldChg chg="modSp mod modShow">
        <pc:chgData name="Malte" userId="35c3cac072631ff1" providerId="LiveId" clId="{6555ECFF-EC92-4FC1-A4D8-3DF9D6A49305}" dt="2023-07-05T16:01:36.822" v="4897" actId="729"/>
        <pc:sldMkLst>
          <pc:docMk/>
          <pc:sldMk cId="2061207953" sldId="258"/>
        </pc:sldMkLst>
        <pc:spChg chg="mod">
          <ac:chgData name="Malte" userId="35c3cac072631ff1" providerId="LiveId" clId="{6555ECFF-EC92-4FC1-A4D8-3DF9D6A49305}" dt="2023-07-05T15:53:21.206" v="4265" actId="20577"/>
          <ac:spMkLst>
            <pc:docMk/>
            <pc:sldMk cId="2061207953" sldId="258"/>
            <ac:spMk id="2" creationId="{F5BCAB14-A16E-DDFA-D520-CF0B6B29EAAA}"/>
          </ac:spMkLst>
        </pc:spChg>
      </pc:sldChg>
      <pc:sldChg chg="modSp mod">
        <pc:chgData name="Malte" userId="35c3cac072631ff1" providerId="LiveId" clId="{6555ECFF-EC92-4FC1-A4D8-3DF9D6A49305}" dt="2023-07-05T15:28:27.882" v="3223" actId="20577"/>
        <pc:sldMkLst>
          <pc:docMk/>
          <pc:sldMk cId="4032703345" sldId="259"/>
        </pc:sldMkLst>
        <pc:spChg chg="mod">
          <ac:chgData name="Malte" userId="35c3cac072631ff1" providerId="LiveId" clId="{6555ECFF-EC92-4FC1-A4D8-3DF9D6A49305}" dt="2023-07-05T15:23:20.413" v="2769" actId="20577"/>
          <ac:spMkLst>
            <pc:docMk/>
            <pc:sldMk cId="4032703345" sldId="259"/>
            <ac:spMk id="2" creationId="{83512D44-00F6-3B56-931C-F51EA9F7376C}"/>
          </ac:spMkLst>
        </pc:spChg>
        <pc:spChg chg="mod">
          <ac:chgData name="Malte" userId="35c3cac072631ff1" providerId="LiveId" clId="{6555ECFF-EC92-4FC1-A4D8-3DF9D6A49305}" dt="2023-07-05T15:28:27.882" v="3223" actId="20577"/>
          <ac:spMkLst>
            <pc:docMk/>
            <pc:sldMk cId="4032703345" sldId="259"/>
            <ac:spMk id="3" creationId="{9167AE7E-F9CA-0B78-D286-DA6AA170B0BE}"/>
          </ac:spMkLst>
        </pc:spChg>
      </pc:sldChg>
      <pc:sldChg chg="modSp del mod">
        <pc:chgData name="Malte" userId="35c3cac072631ff1" providerId="LiveId" clId="{6555ECFF-EC92-4FC1-A4D8-3DF9D6A49305}" dt="2023-07-05T13:55:06.978" v="2276" actId="47"/>
        <pc:sldMkLst>
          <pc:docMk/>
          <pc:sldMk cId="2594051356" sldId="260"/>
        </pc:sldMkLst>
        <pc:spChg chg="mod">
          <ac:chgData name="Malte" userId="35c3cac072631ff1" providerId="LiveId" clId="{6555ECFF-EC92-4FC1-A4D8-3DF9D6A49305}" dt="2023-07-05T13:54:55.851" v="2268" actId="21"/>
          <ac:spMkLst>
            <pc:docMk/>
            <pc:sldMk cId="2594051356" sldId="260"/>
            <ac:spMk id="3" creationId="{C6C41452-D399-EDB4-9010-CA1CB149AB4E}"/>
          </ac:spMkLst>
        </pc:spChg>
      </pc:sldChg>
      <pc:sldChg chg="del">
        <pc:chgData name="Malte" userId="35c3cac072631ff1" providerId="LiveId" clId="{6555ECFF-EC92-4FC1-A4D8-3DF9D6A49305}" dt="2023-07-05T15:02:48.304" v="2575" actId="47"/>
        <pc:sldMkLst>
          <pc:docMk/>
          <pc:sldMk cId="2552276908" sldId="261"/>
        </pc:sldMkLst>
      </pc:sldChg>
      <pc:sldChg chg="del">
        <pc:chgData name="Malte" userId="35c3cac072631ff1" providerId="LiveId" clId="{6555ECFF-EC92-4FC1-A4D8-3DF9D6A49305}" dt="2023-07-05T15:36:59.967" v="3513" actId="47"/>
        <pc:sldMkLst>
          <pc:docMk/>
          <pc:sldMk cId="823190889" sldId="262"/>
        </pc:sldMkLst>
      </pc:sldChg>
      <pc:sldChg chg="modSp new mod">
        <pc:chgData name="Malte" userId="35c3cac072631ff1" providerId="LiveId" clId="{6555ECFF-EC92-4FC1-A4D8-3DF9D6A49305}" dt="2023-07-05T15:52:59.290" v="4224" actId="313"/>
        <pc:sldMkLst>
          <pc:docMk/>
          <pc:sldMk cId="3003279026" sldId="263"/>
        </pc:sldMkLst>
        <pc:spChg chg="mod">
          <ac:chgData name="Malte" userId="35c3cac072631ff1" providerId="LiveId" clId="{6555ECFF-EC92-4FC1-A4D8-3DF9D6A49305}" dt="2023-07-05T15:51:43.313" v="4182" actId="20577"/>
          <ac:spMkLst>
            <pc:docMk/>
            <pc:sldMk cId="3003279026" sldId="263"/>
            <ac:spMk id="2" creationId="{F989E67B-9B21-02A8-2DF9-945255D22665}"/>
          </ac:spMkLst>
        </pc:spChg>
        <pc:spChg chg="mod">
          <ac:chgData name="Malte" userId="35c3cac072631ff1" providerId="LiveId" clId="{6555ECFF-EC92-4FC1-A4D8-3DF9D6A49305}" dt="2023-07-05T15:52:59.290" v="4224" actId="313"/>
          <ac:spMkLst>
            <pc:docMk/>
            <pc:sldMk cId="3003279026" sldId="263"/>
            <ac:spMk id="3" creationId="{2C7E0780-131A-A026-33C8-1D7E6199791D}"/>
          </ac:spMkLst>
        </pc:spChg>
      </pc:sldChg>
      <pc:sldChg chg="modSp new mod">
        <pc:chgData name="Malte" userId="35c3cac072631ff1" providerId="LiveId" clId="{6555ECFF-EC92-4FC1-A4D8-3DF9D6A49305}" dt="2023-07-05T15:53:12.519" v="4235" actId="20577"/>
        <pc:sldMkLst>
          <pc:docMk/>
          <pc:sldMk cId="3184605253" sldId="264"/>
        </pc:sldMkLst>
        <pc:spChg chg="mod">
          <ac:chgData name="Malte" userId="35c3cac072631ff1" providerId="LiveId" clId="{6555ECFF-EC92-4FC1-A4D8-3DF9D6A49305}" dt="2023-07-05T15:53:12.519" v="4235" actId="20577"/>
          <ac:spMkLst>
            <pc:docMk/>
            <pc:sldMk cId="3184605253" sldId="264"/>
            <ac:spMk id="2" creationId="{BD457D03-C608-20BE-44A2-F54DB9EDEA99}"/>
          </ac:spMkLst>
        </pc:spChg>
        <pc:spChg chg="mod">
          <ac:chgData name="Malte" userId="35c3cac072631ff1" providerId="LiveId" clId="{6555ECFF-EC92-4FC1-A4D8-3DF9D6A49305}" dt="2023-07-05T15:27:35.813" v="3218" actId="20577"/>
          <ac:spMkLst>
            <pc:docMk/>
            <pc:sldMk cId="3184605253" sldId="264"/>
            <ac:spMk id="3" creationId="{7DE3F7E1-726F-3B1B-5365-25483E43B8E2}"/>
          </ac:spMkLst>
        </pc:spChg>
      </pc:sldChg>
      <pc:sldChg chg="addSp modSp new mod">
        <pc:chgData name="Malte" userId="35c3cac072631ff1" providerId="LiveId" clId="{6555ECFF-EC92-4FC1-A4D8-3DF9D6A49305}" dt="2023-07-05T15:31:08.740" v="3385" actId="14100"/>
        <pc:sldMkLst>
          <pc:docMk/>
          <pc:sldMk cId="3250991519" sldId="265"/>
        </pc:sldMkLst>
        <pc:spChg chg="mod">
          <ac:chgData name="Malte" userId="35c3cac072631ff1" providerId="LiveId" clId="{6555ECFF-EC92-4FC1-A4D8-3DF9D6A49305}" dt="2023-07-05T15:03:12.481" v="2613" actId="20577"/>
          <ac:spMkLst>
            <pc:docMk/>
            <pc:sldMk cId="3250991519" sldId="265"/>
            <ac:spMk id="2" creationId="{944E25CF-D8FF-E73F-1607-F397F22CDD70}"/>
          </ac:spMkLst>
        </pc:spChg>
        <pc:spChg chg="mod">
          <ac:chgData name="Malte" userId="35c3cac072631ff1" providerId="LiveId" clId="{6555ECFF-EC92-4FC1-A4D8-3DF9D6A49305}" dt="2023-07-05T15:05:56.533" v="2699" actId="20577"/>
          <ac:spMkLst>
            <pc:docMk/>
            <pc:sldMk cId="3250991519" sldId="265"/>
            <ac:spMk id="3" creationId="{2C5B8E13-6E64-7AF2-A857-21B658CE7ACD}"/>
          </ac:spMkLst>
        </pc:spChg>
        <pc:spChg chg="add mod">
          <ac:chgData name="Malte" userId="35c3cac072631ff1" providerId="LiveId" clId="{6555ECFF-EC92-4FC1-A4D8-3DF9D6A49305}" dt="2023-07-05T15:31:08.740" v="3385" actId="14100"/>
          <ac:spMkLst>
            <pc:docMk/>
            <pc:sldMk cId="3250991519" sldId="265"/>
            <ac:spMk id="5" creationId="{231D0A85-52D6-F794-1E53-04AD8A74A15D}"/>
          </ac:spMkLst>
        </pc:spChg>
      </pc:sldChg>
      <pc:sldChg chg="addSp delSp modSp new mod">
        <pc:chgData name="Malte" userId="35c3cac072631ff1" providerId="LiveId" clId="{6555ECFF-EC92-4FC1-A4D8-3DF9D6A49305}" dt="2023-07-05T15:22:50.529" v="2758" actId="1076"/>
        <pc:sldMkLst>
          <pc:docMk/>
          <pc:sldMk cId="238503836" sldId="266"/>
        </pc:sldMkLst>
        <pc:spChg chg="mod">
          <ac:chgData name="Malte" userId="35c3cac072631ff1" providerId="LiveId" clId="{6555ECFF-EC92-4FC1-A4D8-3DF9D6A49305}" dt="2023-07-05T13:42:30.350" v="1960" actId="20577"/>
          <ac:spMkLst>
            <pc:docMk/>
            <pc:sldMk cId="238503836" sldId="266"/>
            <ac:spMk id="2" creationId="{9769EBD4-BCC3-0624-271F-F370C0DE44F6}"/>
          </ac:spMkLst>
        </pc:spChg>
        <pc:spChg chg="mod">
          <ac:chgData name="Malte" userId="35c3cac072631ff1" providerId="LiveId" clId="{6555ECFF-EC92-4FC1-A4D8-3DF9D6A49305}" dt="2023-07-05T15:16:08.499" v="2701" actId="20577"/>
          <ac:spMkLst>
            <pc:docMk/>
            <pc:sldMk cId="238503836" sldId="266"/>
            <ac:spMk id="3" creationId="{91D0EC3A-22C6-9117-914A-ECC7BC5252FB}"/>
          </ac:spMkLst>
        </pc:spChg>
        <pc:spChg chg="add mod">
          <ac:chgData name="Malte" userId="35c3cac072631ff1" providerId="LiveId" clId="{6555ECFF-EC92-4FC1-A4D8-3DF9D6A49305}" dt="2023-07-05T15:22:26.558" v="2751" actId="1076"/>
          <ac:spMkLst>
            <pc:docMk/>
            <pc:sldMk cId="238503836" sldId="266"/>
            <ac:spMk id="11" creationId="{F8A4B123-BB5F-E7AF-5678-04EBDF22615D}"/>
          </ac:spMkLst>
        </pc:spChg>
        <pc:spChg chg="add mod">
          <ac:chgData name="Malte" userId="35c3cac072631ff1" providerId="LiveId" clId="{6555ECFF-EC92-4FC1-A4D8-3DF9D6A49305}" dt="2023-07-05T15:22:50.529" v="2758" actId="1076"/>
          <ac:spMkLst>
            <pc:docMk/>
            <pc:sldMk cId="238503836" sldId="266"/>
            <ac:spMk id="12" creationId="{82292630-9024-58FB-CD15-CE1904801671}"/>
          </ac:spMkLst>
        </pc:spChg>
        <pc:picChg chg="add mod">
          <ac:chgData name="Malte" userId="35c3cac072631ff1" providerId="LiveId" clId="{6555ECFF-EC92-4FC1-A4D8-3DF9D6A49305}" dt="2023-07-05T15:19:24.544" v="2720" actId="14100"/>
          <ac:picMkLst>
            <pc:docMk/>
            <pc:sldMk cId="238503836" sldId="266"/>
            <ac:picMk id="5" creationId="{B0025662-025A-B966-01A5-EFDE3F31D661}"/>
          </ac:picMkLst>
        </pc:picChg>
        <pc:picChg chg="add mod modCrop">
          <ac:chgData name="Malte" userId="35c3cac072631ff1" providerId="LiveId" clId="{6555ECFF-EC92-4FC1-A4D8-3DF9D6A49305}" dt="2023-07-05T15:21:33.450" v="2744" actId="1076"/>
          <ac:picMkLst>
            <pc:docMk/>
            <pc:sldMk cId="238503836" sldId="266"/>
            <ac:picMk id="7" creationId="{387BC98E-DE55-0382-935A-F4ECF3978898}"/>
          </ac:picMkLst>
        </pc:picChg>
        <pc:picChg chg="add del mod">
          <ac:chgData name="Malte" userId="35c3cac072631ff1" providerId="LiveId" clId="{6555ECFF-EC92-4FC1-A4D8-3DF9D6A49305}" dt="2023-07-05T15:20:13.531" v="2735" actId="478"/>
          <ac:picMkLst>
            <pc:docMk/>
            <pc:sldMk cId="238503836" sldId="266"/>
            <ac:picMk id="8" creationId="{9D43A47F-1F02-C33C-D949-FE1E0CACE4FC}"/>
          </ac:picMkLst>
        </pc:picChg>
        <pc:picChg chg="add mod modCrop">
          <ac:chgData name="Malte" userId="35c3cac072631ff1" providerId="LiveId" clId="{6555ECFF-EC92-4FC1-A4D8-3DF9D6A49305}" dt="2023-07-05T15:21:28.343" v="2743" actId="1076"/>
          <ac:picMkLst>
            <pc:docMk/>
            <pc:sldMk cId="238503836" sldId="266"/>
            <ac:picMk id="10" creationId="{FE9C1C7D-78F0-E229-6D09-9F88B723FF17}"/>
          </ac:picMkLst>
        </pc:picChg>
      </pc:sldChg>
      <pc:sldChg chg="addSp modSp new mod">
        <pc:chgData name="Malte" userId="35c3cac072631ff1" providerId="LiveId" clId="{6555ECFF-EC92-4FC1-A4D8-3DF9D6A49305}" dt="2023-07-05T16:01:44.540" v="4914" actId="20577"/>
        <pc:sldMkLst>
          <pc:docMk/>
          <pc:sldMk cId="3149952018" sldId="267"/>
        </pc:sldMkLst>
        <pc:spChg chg="mod">
          <ac:chgData name="Malte" userId="35c3cac072631ff1" providerId="LiveId" clId="{6555ECFF-EC92-4FC1-A4D8-3DF9D6A49305}" dt="2023-07-05T16:01:44.540" v="4914" actId="20577"/>
          <ac:spMkLst>
            <pc:docMk/>
            <pc:sldMk cId="3149952018" sldId="267"/>
            <ac:spMk id="2" creationId="{89BB2B0F-CD5A-D2F3-4F6C-27D0A74919B2}"/>
          </ac:spMkLst>
        </pc:spChg>
        <pc:spChg chg="mod">
          <ac:chgData name="Malte" userId="35c3cac072631ff1" providerId="LiveId" clId="{6555ECFF-EC92-4FC1-A4D8-3DF9D6A49305}" dt="2023-07-05T15:56:15.953" v="4609" actId="20577"/>
          <ac:spMkLst>
            <pc:docMk/>
            <pc:sldMk cId="3149952018" sldId="267"/>
            <ac:spMk id="3" creationId="{74B72E7B-E50D-DC38-9B20-36BC24DAF0AF}"/>
          </ac:spMkLst>
        </pc:spChg>
        <pc:picChg chg="add mod">
          <ac:chgData name="Malte" userId="35c3cac072631ff1" providerId="LiveId" clId="{6555ECFF-EC92-4FC1-A4D8-3DF9D6A49305}" dt="2023-07-05T15:55:38.798" v="4488" actId="1076"/>
          <ac:picMkLst>
            <pc:docMk/>
            <pc:sldMk cId="3149952018" sldId="267"/>
            <ac:picMk id="4" creationId="{316DD901-3561-B4E4-63D8-B0066311D4A3}"/>
          </ac:picMkLst>
        </pc:picChg>
        <pc:picChg chg="add mod">
          <ac:chgData name="Malte" userId="35c3cac072631ff1" providerId="LiveId" clId="{6555ECFF-EC92-4FC1-A4D8-3DF9D6A49305}" dt="2023-07-05T15:55:36.564" v="4487" actId="692"/>
          <ac:picMkLst>
            <pc:docMk/>
            <pc:sldMk cId="3149952018" sldId="267"/>
            <ac:picMk id="5" creationId="{126175C0-8DB5-0260-AC9E-6477407233C9}"/>
          </ac:picMkLst>
        </pc:picChg>
      </pc:sldChg>
      <pc:sldChg chg="addSp delSp modSp new mod">
        <pc:chgData name="Malte" userId="35c3cac072631ff1" providerId="LiveId" clId="{6555ECFF-EC92-4FC1-A4D8-3DF9D6A49305}" dt="2023-07-05T15:40:50.119" v="3623" actId="20577"/>
        <pc:sldMkLst>
          <pc:docMk/>
          <pc:sldMk cId="1357160346" sldId="268"/>
        </pc:sldMkLst>
        <pc:spChg chg="mod">
          <ac:chgData name="Malte" userId="35c3cac072631ff1" providerId="LiveId" clId="{6555ECFF-EC92-4FC1-A4D8-3DF9D6A49305}" dt="2023-07-05T15:28:34.250" v="3249" actId="20577"/>
          <ac:spMkLst>
            <pc:docMk/>
            <pc:sldMk cId="1357160346" sldId="268"/>
            <ac:spMk id="2" creationId="{A0241A05-D95C-DAE6-974A-89906849A6AA}"/>
          </ac:spMkLst>
        </pc:spChg>
        <pc:spChg chg="mod">
          <ac:chgData name="Malte" userId="35c3cac072631ff1" providerId="LiveId" clId="{6555ECFF-EC92-4FC1-A4D8-3DF9D6A49305}" dt="2023-07-05T15:40:50.119" v="3623" actId="20577"/>
          <ac:spMkLst>
            <pc:docMk/>
            <pc:sldMk cId="1357160346" sldId="268"/>
            <ac:spMk id="3" creationId="{B40C59FD-DC98-7C06-E56C-D4F76479778B}"/>
          </ac:spMkLst>
        </pc:spChg>
        <pc:spChg chg="add del mod">
          <ac:chgData name="Malte" userId="35c3cac072631ff1" providerId="LiveId" clId="{6555ECFF-EC92-4FC1-A4D8-3DF9D6A49305}" dt="2023-07-05T15:37:28.905" v="3519" actId="478"/>
          <ac:spMkLst>
            <pc:docMk/>
            <pc:sldMk cId="1357160346" sldId="268"/>
            <ac:spMk id="4" creationId="{B7B03BCC-1434-A8F9-D21F-5955ECD2DFD4}"/>
          </ac:spMkLst>
        </pc:spChg>
        <pc:spChg chg="add del mod">
          <ac:chgData name="Malte" userId="35c3cac072631ff1" providerId="LiveId" clId="{6555ECFF-EC92-4FC1-A4D8-3DF9D6A49305}" dt="2023-07-05T15:37:25.620" v="3518" actId="478"/>
          <ac:spMkLst>
            <pc:docMk/>
            <pc:sldMk cId="1357160346" sldId="268"/>
            <ac:spMk id="5" creationId="{E2AD0248-2980-2AE8-A6B6-B6C426160380}"/>
          </ac:spMkLst>
        </pc:spChg>
      </pc:sldChg>
      <pc:sldChg chg="modSp add mod">
        <pc:chgData name="Malte" userId="35c3cac072631ff1" providerId="LiveId" clId="{6555ECFF-EC92-4FC1-A4D8-3DF9D6A49305}" dt="2023-07-05T15:59:52.484" v="4856" actId="20577"/>
        <pc:sldMkLst>
          <pc:docMk/>
          <pc:sldMk cId="465277103" sldId="269"/>
        </pc:sldMkLst>
        <pc:spChg chg="mod">
          <ac:chgData name="Malte" userId="35c3cac072631ff1" providerId="LiveId" clId="{6555ECFF-EC92-4FC1-A4D8-3DF9D6A49305}" dt="2023-07-05T15:57:19.293" v="4679" actId="27636"/>
          <ac:spMkLst>
            <pc:docMk/>
            <pc:sldMk cId="465277103" sldId="269"/>
            <ac:spMk id="3" creationId="{B40C59FD-DC98-7C06-E56C-D4F76479778B}"/>
          </ac:spMkLst>
        </pc:spChg>
        <pc:spChg chg="mod">
          <ac:chgData name="Malte" userId="35c3cac072631ff1" providerId="LiveId" clId="{6555ECFF-EC92-4FC1-A4D8-3DF9D6A49305}" dt="2023-07-05T15:59:52.484" v="4856" actId="20577"/>
          <ac:spMkLst>
            <pc:docMk/>
            <pc:sldMk cId="465277103" sldId="269"/>
            <ac:spMk id="4" creationId="{B7B03BCC-1434-A8F9-D21F-5955ECD2DFD4}"/>
          </ac:spMkLst>
        </pc:spChg>
        <pc:spChg chg="mod">
          <ac:chgData name="Malte" userId="35c3cac072631ff1" providerId="LiveId" clId="{6555ECFF-EC92-4FC1-A4D8-3DF9D6A49305}" dt="2023-07-05T15:37:17.605" v="3516" actId="27636"/>
          <ac:spMkLst>
            <pc:docMk/>
            <pc:sldMk cId="465277103" sldId="269"/>
            <ac:spMk id="5" creationId="{E2AD0248-2980-2AE8-A6B6-B6C426160380}"/>
          </ac:spMkLst>
        </pc:spChg>
      </pc:sldChg>
      <pc:sldChg chg="modSp add mod modShow">
        <pc:chgData name="Malte" userId="35c3cac072631ff1" providerId="LiveId" clId="{6555ECFF-EC92-4FC1-A4D8-3DF9D6A49305}" dt="2023-07-05T16:01:26.798" v="4896" actId="729"/>
        <pc:sldMkLst>
          <pc:docMk/>
          <pc:sldMk cId="2178755809" sldId="270"/>
        </pc:sldMkLst>
        <pc:spChg chg="mod">
          <ac:chgData name="Malte" userId="35c3cac072631ff1" providerId="LiveId" clId="{6555ECFF-EC92-4FC1-A4D8-3DF9D6A49305}" dt="2023-07-05T15:44:14.471" v="3902" actId="27636"/>
          <ac:spMkLst>
            <pc:docMk/>
            <pc:sldMk cId="2178755809" sldId="270"/>
            <ac:spMk id="3" creationId="{937FEFE4-DBDE-6ED6-83F9-66E4F867D01B}"/>
          </ac:spMkLst>
        </pc:spChg>
      </pc:sldChg>
      <pc:sldChg chg="modSp add mod modShow">
        <pc:chgData name="Malte" userId="35c3cac072631ff1" providerId="LiveId" clId="{6555ECFF-EC92-4FC1-A4D8-3DF9D6A49305}" dt="2023-07-05T16:01:26.798" v="4896" actId="729"/>
        <pc:sldMkLst>
          <pc:docMk/>
          <pc:sldMk cId="4159165715" sldId="271"/>
        </pc:sldMkLst>
        <pc:spChg chg="mod">
          <ac:chgData name="Malte" userId="35c3cac072631ff1" providerId="LiveId" clId="{6555ECFF-EC92-4FC1-A4D8-3DF9D6A49305}" dt="2023-07-05T15:51:51.637" v="4185" actId="27636"/>
          <ac:spMkLst>
            <pc:docMk/>
            <pc:sldMk cId="4159165715" sldId="271"/>
            <ac:spMk id="3" creationId="{2C7E0780-131A-A026-33C8-1D7E6199791D}"/>
          </ac:spMkLst>
        </pc:spChg>
      </pc:sldChg>
      <pc:sldChg chg="modSp new add del mod modShow">
        <pc:chgData name="Malte" userId="35c3cac072631ff1" providerId="LiveId" clId="{6555ECFF-EC92-4FC1-A4D8-3DF9D6A49305}" dt="2023-07-05T16:01:36.822" v="4897" actId="729"/>
        <pc:sldMkLst>
          <pc:docMk/>
          <pc:sldMk cId="1188507789" sldId="272"/>
        </pc:sldMkLst>
        <pc:spChg chg="mod">
          <ac:chgData name="Malte" userId="35c3cac072631ff1" providerId="LiveId" clId="{6555ECFF-EC92-4FC1-A4D8-3DF9D6A49305}" dt="2023-07-05T15:53:31.213" v="4280" actId="20577"/>
          <ac:spMkLst>
            <pc:docMk/>
            <pc:sldMk cId="1188507789" sldId="272"/>
            <ac:spMk id="2" creationId="{FE6B4CA8-1527-55E2-D3B4-0716BEB7CCB5}"/>
          </ac:spMkLst>
        </pc:spChg>
        <pc:spChg chg="mod">
          <ac:chgData name="Malte" userId="35c3cac072631ff1" providerId="LiveId" clId="{6555ECFF-EC92-4FC1-A4D8-3DF9D6A49305}" dt="2023-07-05T16:00:42.349" v="4893" actId="20577"/>
          <ac:spMkLst>
            <pc:docMk/>
            <pc:sldMk cId="1188507789" sldId="272"/>
            <ac:spMk id="3" creationId="{19E6E8CF-4765-C950-8985-2287ADF2535A}"/>
          </ac:spMkLst>
        </pc:spChg>
      </pc:sldChg>
      <pc:sldChg chg="addSp modSp new mod">
        <pc:chgData name="Malte" userId="35c3cac072631ff1" providerId="LiveId" clId="{6555ECFF-EC92-4FC1-A4D8-3DF9D6A49305}" dt="2023-07-05T15:59:47.486" v="4854" actId="1076"/>
        <pc:sldMkLst>
          <pc:docMk/>
          <pc:sldMk cId="4134252275" sldId="273"/>
        </pc:sldMkLst>
        <pc:spChg chg="mod">
          <ac:chgData name="Malte" userId="35c3cac072631ff1" providerId="LiveId" clId="{6555ECFF-EC92-4FC1-A4D8-3DF9D6A49305}" dt="2023-07-05T15:57:02.100" v="4642" actId="20577"/>
          <ac:spMkLst>
            <pc:docMk/>
            <pc:sldMk cId="4134252275" sldId="273"/>
            <ac:spMk id="2" creationId="{5DD0B02F-E390-51EB-F492-3EC37175AB10}"/>
          </ac:spMkLst>
        </pc:spChg>
        <pc:spChg chg="mod">
          <ac:chgData name="Malte" userId="35c3cac072631ff1" providerId="LiveId" clId="{6555ECFF-EC92-4FC1-A4D8-3DF9D6A49305}" dt="2023-07-05T15:58:00.843" v="4785" actId="6549"/>
          <ac:spMkLst>
            <pc:docMk/>
            <pc:sldMk cId="4134252275" sldId="273"/>
            <ac:spMk id="3" creationId="{468957A5-F252-B02F-5F74-FE970476A184}"/>
          </ac:spMkLst>
        </pc:spChg>
        <pc:spChg chg="add mod">
          <ac:chgData name="Malte" userId="35c3cac072631ff1" providerId="LiveId" clId="{6555ECFF-EC92-4FC1-A4D8-3DF9D6A49305}" dt="2023-07-05T15:59:47.486" v="4854" actId="1076"/>
          <ac:spMkLst>
            <pc:docMk/>
            <pc:sldMk cId="4134252275" sldId="273"/>
            <ac:spMk id="4" creationId="{08C3AB96-5940-2CA2-4905-E8D2EE9B30E1}"/>
          </ac:spMkLst>
        </pc:spChg>
      </pc:sldChg>
      <pc:sldChg chg="modSp new del mod">
        <pc:chgData name="Malte" userId="35c3cac072631ff1" providerId="LiveId" clId="{6555ECFF-EC92-4FC1-A4D8-3DF9D6A49305}" dt="2023-07-05T16:00:32.330" v="4875" actId="47"/>
        <pc:sldMkLst>
          <pc:docMk/>
          <pc:sldMk cId="2477184110" sldId="274"/>
        </pc:sldMkLst>
        <pc:spChg chg="mod">
          <ac:chgData name="Malte" userId="35c3cac072631ff1" providerId="LiveId" clId="{6555ECFF-EC92-4FC1-A4D8-3DF9D6A49305}" dt="2023-07-05T16:00:17.851" v="4874" actId="20577"/>
          <ac:spMkLst>
            <pc:docMk/>
            <pc:sldMk cId="2477184110" sldId="274"/>
            <ac:spMk id="2" creationId="{5F2C969A-6FFD-1CAE-6667-FEF5E7B7683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AEBCCD-FD3C-4AE9-82D4-2DB31496DA35}" type="datetimeFigureOut">
              <a:rPr lang="de-DE" smtClean="0"/>
              <a:t>05.07.2023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0671C6-E04F-4C29-82F9-1EF977B30FDF}" type="slidenum">
              <a:rPr lang="de-DE" smtClean="0"/>
              <a:t>‹Nr.›</a:t>
            </a:fld>
            <a:endParaRPr lang="de-DE"/>
          </a:p>
        </p:txBody>
      </p:sp>
    </p:spTree>
    <p:extLst>
      <p:ext uri="{BB962C8B-B14F-4D97-AF65-F5344CB8AC3E}">
        <p14:creationId xmlns:p14="http://schemas.microsoft.com/office/powerpoint/2010/main" val="631240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Code submitted for programming assessments can exhibit complex </a:t>
            </a:r>
            <a:r>
              <a:rPr lang="en-US" dirty="0" err="1"/>
              <a:t>behaviour</a:t>
            </a:r>
            <a:r>
              <a:rPr lang="en-US" dirty="0"/>
              <a:t> too difficult to predict by inspection alone. Since computer code is meant to be interpreted and executed by machines, it stands to reason to evaluate submissions by actually running the code. However, as manual process, this is a work-intensive and error-prone.</a:t>
            </a:r>
          </a:p>
          <a:p>
            <a:r>
              <a:rPr lang="en-US" dirty="0"/>
              <a:t>To alleviate this, it was attempted to automate running and testing of code submissions by comparing actual code output to expected results for sets of pre-formulated input parameters, a concept known as unit testing in software development.</a:t>
            </a:r>
          </a:p>
          <a:p>
            <a:r>
              <a:rPr lang="en-US" dirty="0"/>
              <a:t>This presentation looks back at three years of effort automating part of the marking process. While experience shows student acceptance and an increase in submission quality. However, a certain amount of additional support is required. Further, automated code testing requires significantly more assessment preparation and is a complex programming problem in its own right. Following reflection, future efforts using existing web-based solutions will be discussed.</a:t>
            </a:r>
            <a:endParaRPr lang="de-DE" dirty="0"/>
          </a:p>
        </p:txBody>
      </p:sp>
      <p:sp>
        <p:nvSpPr>
          <p:cNvPr id="4" name="Foliennummernplatzhalter 3"/>
          <p:cNvSpPr>
            <a:spLocks noGrp="1"/>
          </p:cNvSpPr>
          <p:nvPr>
            <p:ph type="sldNum" sz="quarter" idx="5"/>
          </p:nvPr>
        </p:nvSpPr>
        <p:spPr/>
        <p:txBody>
          <a:bodyPr/>
          <a:lstStyle/>
          <a:p>
            <a:fld id="{5D0671C6-E04F-4C29-82F9-1EF977B30FDF}" type="slidenum">
              <a:rPr lang="de-DE" smtClean="0"/>
              <a:t>1</a:t>
            </a:fld>
            <a:endParaRPr lang="de-DE"/>
          </a:p>
        </p:txBody>
      </p:sp>
    </p:spTree>
    <p:extLst>
      <p:ext uri="{BB962C8B-B14F-4D97-AF65-F5344CB8AC3E}">
        <p14:creationId xmlns:p14="http://schemas.microsoft.com/office/powerpoint/2010/main" val="3301958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C3D19D-FCEA-E413-9F56-DC85FFAFC479}"/>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0905E0ED-74D7-934C-FF2C-26E478D55B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670CB2BC-0CB6-1D54-4EE2-62ABD5825609}"/>
              </a:ext>
            </a:extLst>
          </p:cNvPr>
          <p:cNvSpPr>
            <a:spLocks noGrp="1"/>
          </p:cNvSpPr>
          <p:nvPr>
            <p:ph type="dt" sz="half" idx="10"/>
          </p:nvPr>
        </p:nvSpPr>
        <p:spPr/>
        <p:txBody>
          <a:bodyPr/>
          <a:lstStyle/>
          <a:p>
            <a:fld id="{282CADA6-145A-4842-823D-48D7349CFCD5}" type="datetimeFigureOut">
              <a:rPr lang="de-DE" smtClean="0"/>
              <a:t>05.07.2023</a:t>
            </a:fld>
            <a:endParaRPr lang="de-DE"/>
          </a:p>
        </p:txBody>
      </p:sp>
      <p:sp>
        <p:nvSpPr>
          <p:cNvPr id="5" name="Fußzeilenplatzhalter 4">
            <a:extLst>
              <a:ext uri="{FF2B5EF4-FFF2-40B4-BE49-F238E27FC236}">
                <a16:creationId xmlns:a16="http://schemas.microsoft.com/office/drawing/2014/main" id="{2BF6736B-5A71-04A4-24AA-277B4CE66E3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6FB198D-A453-775C-5281-186B08315437}"/>
              </a:ext>
            </a:extLst>
          </p:cNvPr>
          <p:cNvSpPr>
            <a:spLocks noGrp="1"/>
          </p:cNvSpPr>
          <p:nvPr>
            <p:ph type="sldNum" sz="quarter" idx="12"/>
          </p:nvPr>
        </p:nvSpPr>
        <p:spPr/>
        <p:txBody>
          <a:bodyPr/>
          <a:lstStyle/>
          <a:p>
            <a:fld id="{3EE8B82C-E05F-479E-8AC0-5B8CCA431A3A}" type="slidenum">
              <a:rPr lang="de-DE" smtClean="0"/>
              <a:t>‹Nr.›</a:t>
            </a:fld>
            <a:endParaRPr lang="de-DE"/>
          </a:p>
        </p:txBody>
      </p:sp>
    </p:spTree>
    <p:extLst>
      <p:ext uri="{BB962C8B-B14F-4D97-AF65-F5344CB8AC3E}">
        <p14:creationId xmlns:p14="http://schemas.microsoft.com/office/powerpoint/2010/main" val="3131847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052D5C-8BC5-F3F9-E384-CAB1AE5A52B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75B2A411-C950-EF6A-7AE5-EBD9092BE40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C389AA0-C48E-A3ED-8849-CFB5D1D45BF8}"/>
              </a:ext>
            </a:extLst>
          </p:cNvPr>
          <p:cNvSpPr>
            <a:spLocks noGrp="1"/>
          </p:cNvSpPr>
          <p:nvPr>
            <p:ph type="dt" sz="half" idx="10"/>
          </p:nvPr>
        </p:nvSpPr>
        <p:spPr/>
        <p:txBody>
          <a:bodyPr/>
          <a:lstStyle/>
          <a:p>
            <a:fld id="{282CADA6-145A-4842-823D-48D7349CFCD5}" type="datetimeFigureOut">
              <a:rPr lang="de-DE" smtClean="0"/>
              <a:t>05.07.2023</a:t>
            </a:fld>
            <a:endParaRPr lang="de-DE"/>
          </a:p>
        </p:txBody>
      </p:sp>
      <p:sp>
        <p:nvSpPr>
          <p:cNvPr id="5" name="Fußzeilenplatzhalter 4">
            <a:extLst>
              <a:ext uri="{FF2B5EF4-FFF2-40B4-BE49-F238E27FC236}">
                <a16:creationId xmlns:a16="http://schemas.microsoft.com/office/drawing/2014/main" id="{6F143439-01B9-B649-02AA-FC897D5AB1F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5BE58AE-3750-25C0-4258-4C01158D2A7F}"/>
              </a:ext>
            </a:extLst>
          </p:cNvPr>
          <p:cNvSpPr>
            <a:spLocks noGrp="1"/>
          </p:cNvSpPr>
          <p:nvPr>
            <p:ph type="sldNum" sz="quarter" idx="12"/>
          </p:nvPr>
        </p:nvSpPr>
        <p:spPr/>
        <p:txBody>
          <a:bodyPr/>
          <a:lstStyle/>
          <a:p>
            <a:fld id="{3EE8B82C-E05F-479E-8AC0-5B8CCA431A3A}" type="slidenum">
              <a:rPr lang="de-DE" smtClean="0"/>
              <a:t>‹Nr.›</a:t>
            </a:fld>
            <a:endParaRPr lang="de-DE"/>
          </a:p>
        </p:txBody>
      </p:sp>
    </p:spTree>
    <p:extLst>
      <p:ext uri="{BB962C8B-B14F-4D97-AF65-F5344CB8AC3E}">
        <p14:creationId xmlns:p14="http://schemas.microsoft.com/office/powerpoint/2010/main" val="292862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2683FFFF-6DF1-8E79-88CE-1526BD342A60}"/>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E65BCA35-AF8F-0EE4-6AA1-2832178C9650}"/>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CE91DF5-98E7-7FF9-499D-950C092E0674}"/>
              </a:ext>
            </a:extLst>
          </p:cNvPr>
          <p:cNvSpPr>
            <a:spLocks noGrp="1"/>
          </p:cNvSpPr>
          <p:nvPr>
            <p:ph type="dt" sz="half" idx="10"/>
          </p:nvPr>
        </p:nvSpPr>
        <p:spPr/>
        <p:txBody>
          <a:bodyPr/>
          <a:lstStyle/>
          <a:p>
            <a:fld id="{282CADA6-145A-4842-823D-48D7349CFCD5}" type="datetimeFigureOut">
              <a:rPr lang="de-DE" smtClean="0"/>
              <a:t>05.07.2023</a:t>
            </a:fld>
            <a:endParaRPr lang="de-DE"/>
          </a:p>
        </p:txBody>
      </p:sp>
      <p:sp>
        <p:nvSpPr>
          <p:cNvPr id="5" name="Fußzeilenplatzhalter 4">
            <a:extLst>
              <a:ext uri="{FF2B5EF4-FFF2-40B4-BE49-F238E27FC236}">
                <a16:creationId xmlns:a16="http://schemas.microsoft.com/office/drawing/2014/main" id="{ED979BEE-365B-DB49-F071-D74A35944FE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743FC01-829B-02E9-0768-71F031E7050F}"/>
              </a:ext>
            </a:extLst>
          </p:cNvPr>
          <p:cNvSpPr>
            <a:spLocks noGrp="1"/>
          </p:cNvSpPr>
          <p:nvPr>
            <p:ph type="sldNum" sz="quarter" idx="12"/>
          </p:nvPr>
        </p:nvSpPr>
        <p:spPr/>
        <p:txBody>
          <a:bodyPr/>
          <a:lstStyle/>
          <a:p>
            <a:fld id="{3EE8B82C-E05F-479E-8AC0-5B8CCA431A3A}" type="slidenum">
              <a:rPr lang="de-DE" smtClean="0"/>
              <a:t>‹Nr.›</a:t>
            </a:fld>
            <a:endParaRPr lang="de-DE"/>
          </a:p>
        </p:txBody>
      </p:sp>
    </p:spTree>
    <p:extLst>
      <p:ext uri="{BB962C8B-B14F-4D97-AF65-F5344CB8AC3E}">
        <p14:creationId xmlns:p14="http://schemas.microsoft.com/office/powerpoint/2010/main" val="626174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82A661-752A-05EE-4129-C5266C778A21}"/>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0F0D24B-6A47-250D-C316-28E0CB9CE94D}"/>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7A74B55-9054-5C49-AD39-D536280FEE3D}"/>
              </a:ext>
            </a:extLst>
          </p:cNvPr>
          <p:cNvSpPr>
            <a:spLocks noGrp="1"/>
          </p:cNvSpPr>
          <p:nvPr>
            <p:ph type="dt" sz="half" idx="10"/>
          </p:nvPr>
        </p:nvSpPr>
        <p:spPr/>
        <p:txBody>
          <a:bodyPr/>
          <a:lstStyle/>
          <a:p>
            <a:fld id="{282CADA6-145A-4842-823D-48D7349CFCD5}" type="datetimeFigureOut">
              <a:rPr lang="de-DE" smtClean="0"/>
              <a:t>05.07.2023</a:t>
            </a:fld>
            <a:endParaRPr lang="de-DE"/>
          </a:p>
        </p:txBody>
      </p:sp>
      <p:sp>
        <p:nvSpPr>
          <p:cNvPr id="5" name="Fußzeilenplatzhalter 4">
            <a:extLst>
              <a:ext uri="{FF2B5EF4-FFF2-40B4-BE49-F238E27FC236}">
                <a16:creationId xmlns:a16="http://schemas.microsoft.com/office/drawing/2014/main" id="{F86461F9-B885-768E-3E2A-6D581602E6A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3A6919F-DCF4-56C3-180C-034E89A91575}"/>
              </a:ext>
            </a:extLst>
          </p:cNvPr>
          <p:cNvSpPr>
            <a:spLocks noGrp="1"/>
          </p:cNvSpPr>
          <p:nvPr>
            <p:ph type="sldNum" sz="quarter" idx="12"/>
          </p:nvPr>
        </p:nvSpPr>
        <p:spPr/>
        <p:txBody>
          <a:bodyPr/>
          <a:lstStyle/>
          <a:p>
            <a:fld id="{3EE8B82C-E05F-479E-8AC0-5B8CCA431A3A}" type="slidenum">
              <a:rPr lang="de-DE" smtClean="0"/>
              <a:t>‹Nr.›</a:t>
            </a:fld>
            <a:endParaRPr lang="de-DE"/>
          </a:p>
        </p:txBody>
      </p:sp>
    </p:spTree>
    <p:extLst>
      <p:ext uri="{BB962C8B-B14F-4D97-AF65-F5344CB8AC3E}">
        <p14:creationId xmlns:p14="http://schemas.microsoft.com/office/powerpoint/2010/main" val="826302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EB452A-55DF-1A8F-E438-05F010349863}"/>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5B683BB1-05EB-4BC3-BA2F-5C09D45D4D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59DF226-ED2B-5210-36E4-AA903AC48FA8}"/>
              </a:ext>
            </a:extLst>
          </p:cNvPr>
          <p:cNvSpPr>
            <a:spLocks noGrp="1"/>
          </p:cNvSpPr>
          <p:nvPr>
            <p:ph type="dt" sz="half" idx="10"/>
          </p:nvPr>
        </p:nvSpPr>
        <p:spPr/>
        <p:txBody>
          <a:bodyPr/>
          <a:lstStyle/>
          <a:p>
            <a:fld id="{282CADA6-145A-4842-823D-48D7349CFCD5}" type="datetimeFigureOut">
              <a:rPr lang="de-DE" smtClean="0"/>
              <a:t>05.07.2023</a:t>
            </a:fld>
            <a:endParaRPr lang="de-DE"/>
          </a:p>
        </p:txBody>
      </p:sp>
      <p:sp>
        <p:nvSpPr>
          <p:cNvPr id="5" name="Fußzeilenplatzhalter 4">
            <a:extLst>
              <a:ext uri="{FF2B5EF4-FFF2-40B4-BE49-F238E27FC236}">
                <a16:creationId xmlns:a16="http://schemas.microsoft.com/office/drawing/2014/main" id="{35C3F365-9F0E-9DBD-C6A8-5275D061874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E458D94-713D-B5F3-4B72-00266C448C43}"/>
              </a:ext>
            </a:extLst>
          </p:cNvPr>
          <p:cNvSpPr>
            <a:spLocks noGrp="1"/>
          </p:cNvSpPr>
          <p:nvPr>
            <p:ph type="sldNum" sz="quarter" idx="12"/>
          </p:nvPr>
        </p:nvSpPr>
        <p:spPr/>
        <p:txBody>
          <a:bodyPr/>
          <a:lstStyle/>
          <a:p>
            <a:fld id="{3EE8B82C-E05F-479E-8AC0-5B8CCA431A3A}" type="slidenum">
              <a:rPr lang="de-DE" smtClean="0"/>
              <a:t>‹Nr.›</a:t>
            </a:fld>
            <a:endParaRPr lang="de-DE"/>
          </a:p>
        </p:txBody>
      </p:sp>
    </p:spTree>
    <p:extLst>
      <p:ext uri="{BB962C8B-B14F-4D97-AF65-F5344CB8AC3E}">
        <p14:creationId xmlns:p14="http://schemas.microsoft.com/office/powerpoint/2010/main" val="3198405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CCB9FE-D85B-DAA8-4BCF-1CBAF6BA3C1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31B057F-F176-2C53-9543-A9C68EF83182}"/>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A3E6CCFE-1DC7-638E-E88D-3A012D385E69}"/>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6CA1F6A-8161-4A27-2B70-EDEA9D28BECE}"/>
              </a:ext>
            </a:extLst>
          </p:cNvPr>
          <p:cNvSpPr>
            <a:spLocks noGrp="1"/>
          </p:cNvSpPr>
          <p:nvPr>
            <p:ph type="dt" sz="half" idx="10"/>
          </p:nvPr>
        </p:nvSpPr>
        <p:spPr/>
        <p:txBody>
          <a:bodyPr/>
          <a:lstStyle/>
          <a:p>
            <a:fld id="{282CADA6-145A-4842-823D-48D7349CFCD5}" type="datetimeFigureOut">
              <a:rPr lang="de-DE" smtClean="0"/>
              <a:t>05.07.2023</a:t>
            </a:fld>
            <a:endParaRPr lang="de-DE"/>
          </a:p>
        </p:txBody>
      </p:sp>
      <p:sp>
        <p:nvSpPr>
          <p:cNvPr id="6" name="Fußzeilenplatzhalter 5">
            <a:extLst>
              <a:ext uri="{FF2B5EF4-FFF2-40B4-BE49-F238E27FC236}">
                <a16:creationId xmlns:a16="http://schemas.microsoft.com/office/drawing/2014/main" id="{403633E1-50E1-5289-DD61-75271CEC558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9812CAE-BE50-84DE-C6C2-A89BE28D3FD9}"/>
              </a:ext>
            </a:extLst>
          </p:cNvPr>
          <p:cNvSpPr>
            <a:spLocks noGrp="1"/>
          </p:cNvSpPr>
          <p:nvPr>
            <p:ph type="sldNum" sz="quarter" idx="12"/>
          </p:nvPr>
        </p:nvSpPr>
        <p:spPr/>
        <p:txBody>
          <a:bodyPr/>
          <a:lstStyle/>
          <a:p>
            <a:fld id="{3EE8B82C-E05F-479E-8AC0-5B8CCA431A3A}" type="slidenum">
              <a:rPr lang="de-DE" smtClean="0"/>
              <a:t>‹Nr.›</a:t>
            </a:fld>
            <a:endParaRPr lang="de-DE"/>
          </a:p>
        </p:txBody>
      </p:sp>
    </p:spTree>
    <p:extLst>
      <p:ext uri="{BB962C8B-B14F-4D97-AF65-F5344CB8AC3E}">
        <p14:creationId xmlns:p14="http://schemas.microsoft.com/office/powerpoint/2010/main" val="131916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4054E9-26C0-5E80-E5DE-F4D4B4AF2044}"/>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7F625A0E-A4B6-F6F3-EF8A-4CA3EE62CE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32DACA8-1CCF-01B6-8787-9BD90EA5E68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039F966E-E098-37A5-02A7-EB14ADB4FD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13399EB8-7ADA-B753-BCF8-8351397009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51E641B-ECF8-11A8-6FA6-8D485C7390C2}"/>
              </a:ext>
            </a:extLst>
          </p:cNvPr>
          <p:cNvSpPr>
            <a:spLocks noGrp="1"/>
          </p:cNvSpPr>
          <p:nvPr>
            <p:ph type="dt" sz="half" idx="10"/>
          </p:nvPr>
        </p:nvSpPr>
        <p:spPr/>
        <p:txBody>
          <a:bodyPr/>
          <a:lstStyle/>
          <a:p>
            <a:fld id="{282CADA6-145A-4842-823D-48D7349CFCD5}" type="datetimeFigureOut">
              <a:rPr lang="de-DE" smtClean="0"/>
              <a:t>05.07.2023</a:t>
            </a:fld>
            <a:endParaRPr lang="de-DE"/>
          </a:p>
        </p:txBody>
      </p:sp>
      <p:sp>
        <p:nvSpPr>
          <p:cNvPr id="8" name="Fußzeilenplatzhalter 7">
            <a:extLst>
              <a:ext uri="{FF2B5EF4-FFF2-40B4-BE49-F238E27FC236}">
                <a16:creationId xmlns:a16="http://schemas.microsoft.com/office/drawing/2014/main" id="{01698E12-03F7-39FF-6D7E-1C45DDD42844}"/>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F3394EF2-0EC3-24B1-009C-BCB4DABAB94D}"/>
              </a:ext>
            </a:extLst>
          </p:cNvPr>
          <p:cNvSpPr>
            <a:spLocks noGrp="1"/>
          </p:cNvSpPr>
          <p:nvPr>
            <p:ph type="sldNum" sz="quarter" idx="12"/>
          </p:nvPr>
        </p:nvSpPr>
        <p:spPr/>
        <p:txBody>
          <a:bodyPr/>
          <a:lstStyle/>
          <a:p>
            <a:fld id="{3EE8B82C-E05F-479E-8AC0-5B8CCA431A3A}" type="slidenum">
              <a:rPr lang="de-DE" smtClean="0"/>
              <a:t>‹Nr.›</a:t>
            </a:fld>
            <a:endParaRPr lang="de-DE"/>
          </a:p>
        </p:txBody>
      </p:sp>
    </p:spTree>
    <p:extLst>
      <p:ext uri="{BB962C8B-B14F-4D97-AF65-F5344CB8AC3E}">
        <p14:creationId xmlns:p14="http://schemas.microsoft.com/office/powerpoint/2010/main" val="312988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AF65F7-78DD-EB5A-2CFE-E7580E221ED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429D2EDD-03E8-A924-70B9-40D07DB09943}"/>
              </a:ext>
            </a:extLst>
          </p:cNvPr>
          <p:cNvSpPr>
            <a:spLocks noGrp="1"/>
          </p:cNvSpPr>
          <p:nvPr>
            <p:ph type="dt" sz="half" idx="10"/>
          </p:nvPr>
        </p:nvSpPr>
        <p:spPr/>
        <p:txBody>
          <a:bodyPr/>
          <a:lstStyle/>
          <a:p>
            <a:fld id="{282CADA6-145A-4842-823D-48D7349CFCD5}" type="datetimeFigureOut">
              <a:rPr lang="de-DE" smtClean="0"/>
              <a:t>05.07.2023</a:t>
            </a:fld>
            <a:endParaRPr lang="de-DE"/>
          </a:p>
        </p:txBody>
      </p:sp>
      <p:sp>
        <p:nvSpPr>
          <p:cNvPr id="4" name="Fußzeilenplatzhalter 3">
            <a:extLst>
              <a:ext uri="{FF2B5EF4-FFF2-40B4-BE49-F238E27FC236}">
                <a16:creationId xmlns:a16="http://schemas.microsoft.com/office/drawing/2014/main" id="{8BCACAE6-7EA2-1E63-8BCC-C3F1C3D393DF}"/>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97D04DC0-9499-1837-9630-1C7F434D04FF}"/>
              </a:ext>
            </a:extLst>
          </p:cNvPr>
          <p:cNvSpPr>
            <a:spLocks noGrp="1"/>
          </p:cNvSpPr>
          <p:nvPr>
            <p:ph type="sldNum" sz="quarter" idx="12"/>
          </p:nvPr>
        </p:nvSpPr>
        <p:spPr/>
        <p:txBody>
          <a:bodyPr/>
          <a:lstStyle/>
          <a:p>
            <a:fld id="{3EE8B82C-E05F-479E-8AC0-5B8CCA431A3A}" type="slidenum">
              <a:rPr lang="de-DE" smtClean="0"/>
              <a:t>‹Nr.›</a:t>
            </a:fld>
            <a:endParaRPr lang="de-DE"/>
          </a:p>
        </p:txBody>
      </p:sp>
    </p:spTree>
    <p:extLst>
      <p:ext uri="{BB962C8B-B14F-4D97-AF65-F5344CB8AC3E}">
        <p14:creationId xmlns:p14="http://schemas.microsoft.com/office/powerpoint/2010/main" val="2900991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974B135-6915-A7D5-CDD6-FC157A1727BE}"/>
              </a:ext>
            </a:extLst>
          </p:cNvPr>
          <p:cNvSpPr>
            <a:spLocks noGrp="1"/>
          </p:cNvSpPr>
          <p:nvPr>
            <p:ph type="dt" sz="half" idx="10"/>
          </p:nvPr>
        </p:nvSpPr>
        <p:spPr/>
        <p:txBody>
          <a:bodyPr/>
          <a:lstStyle/>
          <a:p>
            <a:fld id="{282CADA6-145A-4842-823D-48D7349CFCD5}" type="datetimeFigureOut">
              <a:rPr lang="de-DE" smtClean="0"/>
              <a:t>05.07.2023</a:t>
            </a:fld>
            <a:endParaRPr lang="de-DE"/>
          </a:p>
        </p:txBody>
      </p:sp>
      <p:sp>
        <p:nvSpPr>
          <p:cNvPr id="3" name="Fußzeilenplatzhalter 2">
            <a:extLst>
              <a:ext uri="{FF2B5EF4-FFF2-40B4-BE49-F238E27FC236}">
                <a16:creationId xmlns:a16="http://schemas.microsoft.com/office/drawing/2014/main" id="{F5DD1A7B-D59F-CED3-0983-F8A4E5E6C0C3}"/>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B698846-180D-BAB0-95B4-8F117A62B4FF}"/>
              </a:ext>
            </a:extLst>
          </p:cNvPr>
          <p:cNvSpPr>
            <a:spLocks noGrp="1"/>
          </p:cNvSpPr>
          <p:nvPr>
            <p:ph type="sldNum" sz="quarter" idx="12"/>
          </p:nvPr>
        </p:nvSpPr>
        <p:spPr/>
        <p:txBody>
          <a:bodyPr/>
          <a:lstStyle/>
          <a:p>
            <a:fld id="{3EE8B82C-E05F-479E-8AC0-5B8CCA431A3A}" type="slidenum">
              <a:rPr lang="de-DE" smtClean="0"/>
              <a:t>‹Nr.›</a:t>
            </a:fld>
            <a:endParaRPr lang="de-DE"/>
          </a:p>
        </p:txBody>
      </p:sp>
    </p:spTree>
    <p:extLst>
      <p:ext uri="{BB962C8B-B14F-4D97-AF65-F5344CB8AC3E}">
        <p14:creationId xmlns:p14="http://schemas.microsoft.com/office/powerpoint/2010/main" val="1962269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8012B3-9776-AC0A-237A-AE91F027C02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8ACE7A19-728C-C42E-98F0-E666BF8962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EF32ECF2-78C5-0D32-A872-82707B27E3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52D74DA0-7F70-7F44-F9F2-598C19A946C2}"/>
              </a:ext>
            </a:extLst>
          </p:cNvPr>
          <p:cNvSpPr>
            <a:spLocks noGrp="1"/>
          </p:cNvSpPr>
          <p:nvPr>
            <p:ph type="dt" sz="half" idx="10"/>
          </p:nvPr>
        </p:nvSpPr>
        <p:spPr/>
        <p:txBody>
          <a:bodyPr/>
          <a:lstStyle/>
          <a:p>
            <a:fld id="{282CADA6-145A-4842-823D-48D7349CFCD5}" type="datetimeFigureOut">
              <a:rPr lang="de-DE" smtClean="0"/>
              <a:t>05.07.2023</a:t>
            </a:fld>
            <a:endParaRPr lang="de-DE"/>
          </a:p>
        </p:txBody>
      </p:sp>
      <p:sp>
        <p:nvSpPr>
          <p:cNvPr id="6" name="Fußzeilenplatzhalter 5">
            <a:extLst>
              <a:ext uri="{FF2B5EF4-FFF2-40B4-BE49-F238E27FC236}">
                <a16:creationId xmlns:a16="http://schemas.microsoft.com/office/drawing/2014/main" id="{EAAC4410-3FFC-8A94-9953-F34719410BE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B740EC0-7219-E858-E435-409A861D38BF}"/>
              </a:ext>
            </a:extLst>
          </p:cNvPr>
          <p:cNvSpPr>
            <a:spLocks noGrp="1"/>
          </p:cNvSpPr>
          <p:nvPr>
            <p:ph type="sldNum" sz="quarter" idx="12"/>
          </p:nvPr>
        </p:nvSpPr>
        <p:spPr/>
        <p:txBody>
          <a:bodyPr/>
          <a:lstStyle/>
          <a:p>
            <a:fld id="{3EE8B82C-E05F-479E-8AC0-5B8CCA431A3A}" type="slidenum">
              <a:rPr lang="de-DE" smtClean="0"/>
              <a:t>‹Nr.›</a:t>
            </a:fld>
            <a:endParaRPr lang="de-DE"/>
          </a:p>
        </p:txBody>
      </p:sp>
    </p:spTree>
    <p:extLst>
      <p:ext uri="{BB962C8B-B14F-4D97-AF65-F5344CB8AC3E}">
        <p14:creationId xmlns:p14="http://schemas.microsoft.com/office/powerpoint/2010/main" val="1391634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CADFC6-A1C3-5D26-71AB-A0A1226C0AA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972057D-86CA-0DBF-2FE0-9C6F8DCF04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198D5D29-9A12-B4A1-4F63-E5624664B2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A613C72-2482-FA13-56C3-A59744BD7927}"/>
              </a:ext>
            </a:extLst>
          </p:cNvPr>
          <p:cNvSpPr>
            <a:spLocks noGrp="1"/>
          </p:cNvSpPr>
          <p:nvPr>
            <p:ph type="dt" sz="half" idx="10"/>
          </p:nvPr>
        </p:nvSpPr>
        <p:spPr/>
        <p:txBody>
          <a:bodyPr/>
          <a:lstStyle/>
          <a:p>
            <a:fld id="{282CADA6-145A-4842-823D-48D7349CFCD5}" type="datetimeFigureOut">
              <a:rPr lang="de-DE" smtClean="0"/>
              <a:t>05.07.2023</a:t>
            </a:fld>
            <a:endParaRPr lang="de-DE"/>
          </a:p>
        </p:txBody>
      </p:sp>
      <p:sp>
        <p:nvSpPr>
          <p:cNvPr id="6" name="Fußzeilenplatzhalter 5">
            <a:extLst>
              <a:ext uri="{FF2B5EF4-FFF2-40B4-BE49-F238E27FC236}">
                <a16:creationId xmlns:a16="http://schemas.microsoft.com/office/drawing/2014/main" id="{5754E7CB-45F7-4542-1F67-D53EBA87A33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6F627BE-956F-DB3E-D21F-80B8E3001297}"/>
              </a:ext>
            </a:extLst>
          </p:cNvPr>
          <p:cNvSpPr>
            <a:spLocks noGrp="1"/>
          </p:cNvSpPr>
          <p:nvPr>
            <p:ph type="sldNum" sz="quarter" idx="12"/>
          </p:nvPr>
        </p:nvSpPr>
        <p:spPr/>
        <p:txBody>
          <a:bodyPr/>
          <a:lstStyle/>
          <a:p>
            <a:fld id="{3EE8B82C-E05F-479E-8AC0-5B8CCA431A3A}" type="slidenum">
              <a:rPr lang="de-DE" smtClean="0"/>
              <a:t>‹Nr.›</a:t>
            </a:fld>
            <a:endParaRPr lang="de-DE"/>
          </a:p>
        </p:txBody>
      </p:sp>
    </p:spTree>
    <p:extLst>
      <p:ext uri="{BB962C8B-B14F-4D97-AF65-F5344CB8AC3E}">
        <p14:creationId xmlns:p14="http://schemas.microsoft.com/office/powerpoint/2010/main" val="378316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C9F7117-756A-C3EC-9308-A40BD2552E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71E86A6E-1A37-6B20-A5B6-089A55F1AF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3B0397E-03DF-CEE3-A335-47E750ED72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2CADA6-145A-4842-823D-48D7349CFCD5}" type="datetimeFigureOut">
              <a:rPr lang="de-DE" smtClean="0"/>
              <a:t>05.07.2023</a:t>
            </a:fld>
            <a:endParaRPr lang="de-DE"/>
          </a:p>
        </p:txBody>
      </p:sp>
      <p:sp>
        <p:nvSpPr>
          <p:cNvPr id="5" name="Fußzeilenplatzhalter 4">
            <a:extLst>
              <a:ext uri="{FF2B5EF4-FFF2-40B4-BE49-F238E27FC236}">
                <a16:creationId xmlns:a16="http://schemas.microsoft.com/office/drawing/2014/main" id="{A1D86152-47E6-CB7B-D2EC-B56A638B62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260F222E-2198-13DF-E774-29EAEB78D0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8B82C-E05F-479E-8AC0-5B8CCA431A3A}" type="slidenum">
              <a:rPr lang="de-DE" smtClean="0"/>
              <a:t>‹Nr.›</a:t>
            </a:fld>
            <a:endParaRPr lang="de-DE"/>
          </a:p>
        </p:txBody>
      </p:sp>
    </p:spTree>
    <p:extLst>
      <p:ext uri="{BB962C8B-B14F-4D97-AF65-F5344CB8AC3E}">
        <p14:creationId xmlns:p14="http://schemas.microsoft.com/office/powerpoint/2010/main" val="2527877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FAC739-39A3-E80F-B25D-8F26B15AAB2B}"/>
              </a:ext>
            </a:extLst>
          </p:cNvPr>
          <p:cNvSpPr>
            <a:spLocks noGrp="1"/>
          </p:cNvSpPr>
          <p:nvPr>
            <p:ph type="ctrTitle"/>
          </p:nvPr>
        </p:nvSpPr>
        <p:spPr/>
        <p:txBody>
          <a:bodyPr>
            <a:normAutofit fontScale="90000"/>
          </a:bodyPr>
          <a:lstStyle/>
          <a:p>
            <a:r>
              <a:rPr lang="en-US" dirty="0"/>
              <a:t>Reflections on Test-Driven Marking for Programming Assessments</a:t>
            </a:r>
            <a:endParaRPr lang="de-DE" dirty="0"/>
          </a:p>
        </p:txBody>
      </p:sp>
      <p:sp>
        <p:nvSpPr>
          <p:cNvPr id="3" name="Untertitel 2">
            <a:extLst>
              <a:ext uri="{FF2B5EF4-FFF2-40B4-BE49-F238E27FC236}">
                <a16:creationId xmlns:a16="http://schemas.microsoft.com/office/drawing/2014/main" id="{3B1AF769-1851-4045-9CEF-DEEC2F5671DF}"/>
              </a:ext>
            </a:extLst>
          </p:cNvPr>
          <p:cNvSpPr>
            <a:spLocks noGrp="1"/>
          </p:cNvSpPr>
          <p:nvPr>
            <p:ph type="subTitle" idx="1"/>
          </p:nvPr>
        </p:nvSpPr>
        <p:spPr/>
        <p:txBody>
          <a:bodyPr/>
          <a:lstStyle/>
          <a:p>
            <a:r>
              <a:rPr lang="de-DE" dirty="0" err="1"/>
              <a:t>Dr</a:t>
            </a:r>
            <a:r>
              <a:rPr lang="de-DE" dirty="0"/>
              <a:t> Malte Ressin</a:t>
            </a:r>
            <a:br>
              <a:rPr lang="de-DE" dirty="0"/>
            </a:br>
            <a:r>
              <a:rPr lang="de-DE" dirty="0"/>
              <a:t>Senior </a:t>
            </a:r>
            <a:r>
              <a:rPr lang="de-DE" dirty="0" err="1"/>
              <a:t>Lecturer</a:t>
            </a:r>
            <a:r>
              <a:rPr lang="de-DE" dirty="0"/>
              <a:t>, School </a:t>
            </a:r>
            <a:r>
              <a:rPr lang="de-DE" dirty="0" err="1"/>
              <a:t>of</a:t>
            </a:r>
            <a:r>
              <a:rPr lang="de-DE" dirty="0"/>
              <a:t> Computing and Engineering</a:t>
            </a:r>
          </a:p>
        </p:txBody>
      </p:sp>
    </p:spTree>
    <p:extLst>
      <p:ext uri="{BB962C8B-B14F-4D97-AF65-F5344CB8AC3E}">
        <p14:creationId xmlns:p14="http://schemas.microsoft.com/office/powerpoint/2010/main" val="2258536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89E67B-9B21-02A8-2DF9-945255D22665}"/>
              </a:ext>
            </a:extLst>
          </p:cNvPr>
          <p:cNvSpPr>
            <a:spLocks noGrp="1"/>
          </p:cNvSpPr>
          <p:nvPr>
            <p:ph type="title"/>
          </p:nvPr>
        </p:nvSpPr>
        <p:spPr/>
        <p:txBody>
          <a:bodyPr/>
          <a:lstStyle/>
          <a:p>
            <a:r>
              <a:rPr lang="de-DE" dirty="0" err="1"/>
              <a:t>Results</a:t>
            </a:r>
            <a:r>
              <a:rPr lang="de-DE" dirty="0"/>
              <a:t> in 2022</a:t>
            </a:r>
          </a:p>
        </p:txBody>
      </p:sp>
      <p:sp>
        <p:nvSpPr>
          <p:cNvPr id="3" name="Inhaltsplatzhalter 2">
            <a:extLst>
              <a:ext uri="{FF2B5EF4-FFF2-40B4-BE49-F238E27FC236}">
                <a16:creationId xmlns:a16="http://schemas.microsoft.com/office/drawing/2014/main" id="{2C7E0780-131A-A026-33C8-1D7E6199791D}"/>
              </a:ext>
            </a:extLst>
          </p:cNvPr>
          <p:cNvSpPr>
            <a:spLocks noGrp="1"/>
          </p:cNvSpPr>
          <p:nvPr>
            <p:ph idx="1"/>
          </p:nvPr>
        </p:nvSpPr>
        <p:spPr/>
        <p:txBody>
          <a:bodyPr>
            <a:normAutofit/>
          </a:bodyPr>
          <a:lstStyle/>
          <a:p>
            <a:r>
              <a:rPr lang="de-DE" dirty="0"/>
              <a:t>2022 </a:t>
            </a:r>
            <a:r>
              <a:rPr lang="de-DE" dirty="0" err="1"/>
              <a:t>first</a:t>
            </a:r>
            <a:r>
              <a:rPr lang="de-DE" dirty="0"/>
              <a:t> </a:t>
            </a:r>
            <a:r>
              <a:rPr lang="de-DE" dirty="0" err="1"/>
              <a:t>sit</a:t>
            </a:r>
            <a:r>
              <a:rPr lang="de-DE" dirty="0"/>
              <a:t>: 132 </a:t>
            </a:r>
            <a:r>
              <a:rPr lang="de-DE" dirty="0" err="1"/>
              <a:t>students</a:t>
            </a:r>
            <a:r>
              <a:rPr lang="de-DE" dirty="0"/>
              <a:t>, 100 </a:t>
            </a:r>
            <a:r>
              <a:rPr lang="de-DE" dirty="0" err="1"/>
              <a:t>submissions</a:t>
            </a:r>
            <a:endParaRPr lang="de-DE" dirty="0"/>
          </a:p>
          <a:p>
            <a:pPr lvl="1"/>
            <a:r>
              <a:rPr lang="de-DE" dirty="0"/>
              <a:t> 8 </a:t>
            </a:r>
            <a:r>
              <a:rPr lang="de-DE" dirty="0" err="1"/>
              <a:t>compressed</a:t>
            </a:r>
            <a:r>
              <a:rPr lang="de-DE" dirty="0"/>
              <a:t>, </a:t>
            </a:r>
            <a:r>
              <a:rPr lang="de-DE" dirty="0" err="1"/>
              <a:t>of</a:t>
            </a:r>
            <a:r>
              <a:rPr lang="de-DE" dirty="0"/>
              <a:t> </a:t>
            </a:r>
            <a:r>
              <a:rPr lang="de-DE" dirty="0" err="1"/>
              <a:t>which</a:t>
            </a:r>
            <a:endParaRPr lang="de-DE" dirty="0"/>
          </a:p>
          <a:p>
            <a:pPr lvl="2"/>
            <a:r>
              <a:rPr lang="de-DE" dirty="0"/>
              <a:t>3 in </a:t>
            </a:r>
            <a:r>
              <a:rPr lang="de-DE" dirty="0" err="1"/>
              <a:t>incorrect</a:t>
            </a:r>
            <a:r>
              <a:rPr lang="de-DE" dirty="0"/>
              <a:t> </a:t>
            </a:r>
            <a:r>
              <a:rPr lang="de-DE" dirty="0" err="1"/>
              <a:t>filename</a:t>
            </a:r>
            <a:endParaRPr lang="de-DE" dirty="0"/>
          </a:p>
          <a:p>
            <a:pPr lvl="1"/>
            <a:r>
              <a:rPr lang="de-DE" dirty="0"/>
              <a:t>2 </a:t>
            </a:r>
            <a:r>
              <a:rPr lang="de-DE" dirty="0" err="1"/>
              <a:t>reports</a:t>
            </a:r>
            <a:endParaRPr lang="de-DE" dirty="0"/>
          </a:p>
          <a:p>
            <a:pPr lvl="1"/>
            <a:r>
              <a:rPr lang="de-DE" dirty="0"/>
              <a:t>96 source code</a:t>
            </a:r>
          </a:p>
          <a:p>
            <a:pPr lvl="2"/>
            <a:r>
              <a:rPr lang="de-DE" dirty="0"/>
              <a:t>Mixed </a:t>
            </a:r>
            <a:r>
              <a:rPr lang="de-DE" dirty="0" err="1"/>
              <a:t>up</a:t>
            </a:r>
            <a:r>
              <a:rPr lang="de-DE" dirty="0"/>
              <a:t> </a:t>
            </a:r>
            <a:r>
              <a:rPr lang="de-DE" dirty="0" err="1"/>
              <a:t>characters</a:t>
            </a:r>
            <a:r>
              <a:rPr lang="de-DE" dirty="0"/>
              <a:t>, e.g., „l“ </a:t>
            </a:r>
            <a:r>
              <a:rPr lang="de-DE" dirty="0" err="1"/>
              <a:t>instead</a:t>
            </a:r>
            <a:r>
              <a:rPr lang="de-DE" dirty="0"/>
              <a:t> </a:t>
            </a:r>
            <a:r>
              <a:rPr lang="de-DE" dirty="0" err="1"/>
              <a:t>of</a:t>
            </a:r>
            <a:r>
              <a:rPr lang="de-DE" dirty="0"/>
              <a:t> „1“: 2</a:t>
            </a:r>
          </a:p>
          <a:p>
            <a:pPr lvl="2"/>
            <a:r>
              <a:rPr lang="de-DE" dirty="0"/>
              <a:t>Extension „.</a:t>
            </a:r>
            <a:r>
              <a:rPr lang="de-DE" dirty="0" err="1"/>
              <a:t>hs.hs</a:t>
            </a:r>
            <a:r>
              <a:rPr lang="de-DE" dirty="0"/>
              <a:t>“: 3</a:t>
            </a:r>
          </a:p>
          <a:p>
            <a:pPr lvl="2"/>
            <a:r>
              <a:rPr lang="de-DE" dirty="0" err="1"/>
              <a:t>Incomplete</a:t>
            </a:r>
            <a:r>
              <a:rPr lang="de-DE" dirty="0"/>
              <a:t> </a:t>
            </a:r>
            <a:r>
              <a:rPr lang="de-DE" dirty="0" err="1"/>
              <a:t>filename</a:t>
            </a:r>
            <a:r>
              <a:rPr lang="de-DE" dirty="0"/>
              <a:t>: 3</a:t>
            </a:r>
          </a:p>
          <a:p>
            <a:pPr lvl="2"/>
            <a:r>
              <a:rPr lang="de-DE" dirty="0" err="1"/>
              <a:t>Incorrect</a:t>
            </a:r>
            <a:r>
              <a:rPr lang="de-DE" dirty="0"/>
              <a:t> </a:t>
            </a:r>
            <a:r>
              <a:rPr lang="de-DE" dirty="0" err="1"/>
              <a:t>filename</a:t>
            </a:r>
            <a:r>
              <a:rPr lang="de-DE" dirty="0"/>
              <a:t>: 3</a:t>
            </a:r>
          </a:p>
          <a:p>
            <a:pPr lvl="2"/>
            <a:r>
              <a:rPr lang="de-DE" dirty="0" err="1"/>
              <a:t>Incorrect</a:t>
            </a:r>
            <a:r>
              <a:rPr lang="de-DE" dirty="0"/>
              <a:t> </a:t>
            </a:r>
            <a:r>
              <a:rPr lang="de-DE" dirty="0" err="1"/>
              <a:t>programming</a:t>
            </a:r>
            <a:r>
              <a:rPr lang="de-DE" dirty="0"/>
              <a:t> </a:t>
            </a:r>
            <a:r>
              <a:rPr lang="de-DE" dirty="0" err="1"/>
              <a:t>language</a:t>
            </a:r>
            <a:r>
              <a:rPr lang="de-DE" dirty="0"/>
              <a:t>: 1</a:t>
            </a:r>
          </a:p>
          <a:p>
            <a:pPr lvl="2"/>
            <a:endParaRPr lang="de-DE" dirty="0"/>
          </a:p>
        </p:txBody>
      </p:sp>
    </p:spTree>
    <p:extLst>
      <p:ext uri="{BB962C8B-B14F-4D97-AF65-F5344CB8AC3E}">
        <p14:creationId xmlns:p14="http://schemas.microsoft.com/office/powerpoint/2010/main" val="3003279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89E67B-9B21-02A8-2DF9-945255D22665}"/>
              </a:ext>
            </a:extLst>
          </p:cNvPr>
          <p:cNvSpPr>
            <a:spLocks noGrp="1"/>
          </p:cNvSpPr>
          <p:nvPr>
            <p:ph type="title"/>
          </p:nvPr>
        </p:nvSpPr>
        <p:spPr/>
        <p:txBody>
          <a:bodyPr/>
          <a:lstStyle/>
          <a:p>
            <a:r>
              <a:rPr lang="de-DE" dirty="0" err="1"/>
              <a:t>Results</a:t>
            </a:r>
            <a:r>
              <a:rPr lang="de-DE" dirty="0"/>
              <a:t> in 2022</a:t>
            </a:r>
          </a:p>
        </p:txBody>
      </p:sp>
      <p:sp>
        <p:nvSpPr>
          <p:cNvPr id="3" name="Inhaltsplatzhalter 2">
            <a:extLst>
              <a:ext uri="{FF2B5EF4-FFF2-40B4-BE49-F238E27FC236}">
                <a16:creationId xmlns:a16="http://schemas.microsoft.com/office/drawing/2014/main" id="{2C7E0780-131A-A026-33C8-1D7E6199791D}"/>
              </a:ext>
            </a:extLst>
          </p:cNvPr>
          <p:cNvSpPr>
            <a:spLocks noGrp="1"/>
          </p:cNvSpPr>
          <p:nvPr>
            <p:ph idx="1"/>
          </p:nvPr>
        </p:nvSpPr>
        <p:spPr/>
        <p:txBody>
          <a:bodyPr>
            <a:normAutofit/>
          </a:bodyPr>
          <a:lstStyle/>
          <a:p>
            <a:r>
              <a:rPr lang="de-DE" dirty="0"/>
              <a:t>2022 </a:t>
            </a:r>
            <a:r>
              <a:rPr lang="de-DE" dirty="0" err="1"/>
              <a:t>resit</a:t>
            </a:r>
            <a:r>
              <a:rPr lang="de-DE" dirty="0"/>
              <a:t>: 14 </a:t>
            </a:r>
            <a:r>
              <a:rPr lang="de-DE" dirty="0" err="1"/>
              <a:t>submissions</a:t>
            </a:r>
            <a:endParaRPr lang="de-DE" dirty="0"/>
          </a:p>
          <a:p>
            <a:pPr lvl="1"/>
            <a:r>
              <a:rPr lang="de-DE" dirty="0"/>
              <a:t>1 </a:t>
            </a:r>
            <a:r>
              <a:rPr lang="de-DE" dirty="0" err="1"/>
              <a:t>compressed</a:t>
            </a:r>
            <a:endParaRPr lang="de-DE" dirty="0"/>
          </a:p>
          <a:p>
            <a:pPr lvl="1"/>
            <a:r>
              <a:rPr lang="de-DE" dirty="0"/>
              <a:t>2 </a:t>
            </a:r>
            <a:r>
              <a:rPr lang="de-DE" dirty="0" err="1"/>
              <a:t>reports</a:t>
            </a:r>
            <a:endParaRPr lang="de-DE" dirty="0"/>
          </a:p>
          <a:p>
            <a:pPr lvl="1"/>
            <a:r>
              <a:rPr lang="de-DE" dirty="0"/>
              <a:t>10 code </a:t>
            </a:r>
            <a:r>
              <a:rPr lang="de-DE" dirty="0" err="1"/>
              <a:t>files</a:t>
            </a:r>
            <a:r>
              <a:rPr lang="de-DE" dirty="0"/>
              <a:t>, </a:t>
            </a:r>
            <a:r>
              <a:rPr lang="de-DE" dirty="0" err="1"/>
              <a:t>of</a:t>
            </a:r>
            <a:r>
              <a:rPr lang="de-DE" dirty="0"/>
              <a:t> </a:t>
            </a:r>
            <a:r>
              <a:rPr lang="de-DE" dirty="0" err="1"/>
              <a:t>which</a:t>
            </a:r>
            <a:endParaRPr lang="de-DE" dirty="0"/>
          </a:p>
          <a:p>
            <a:pPr lvl="2"/>
            <a:r>
              <a:rPr lang="de-DE" dirty="0" err="1"/>
              <a:t>Completely</a:t>
            </a:r>
            <a:r>
              <a:rPr lang="de-DE" dirty="0"/>
              <a:t> </a:t>
            </a:r>
            <a:r>
              <a:rPr lang="de-DE" dirty="0" err="1"/>
              <a:t>wrong</a:t>
            </a:r>
            <a:r>
              <a:rPr lang="de-DE" dirty="0"/>
              <a:t> </a:t>
            </a:r>
            <a:r>
              <a:rPr lang="de-DE" dirty="0" err="1"/>
              <a:t>filename</a:t>
            </a:r>
            <a:r>
              <a:rPr lang="de-DE" dirty="0"/>
              <a:t>: xxx</a:t>
            </a:r>
          </a:p>
          <a:p>
            <a:pPr lvl="2"/>
            <a:r>
              <a:rPr lang="de-DE" dirty="0"/>
              <a:t>.</a:t>
            </a:r>
            <a:r>
              <a:rPr lang="de-DE" dirty="0" err="1"/>
              <a:t>hs.hs</a:t>
            </a:r>
            <a:r>
              <a:rPr lang="de-DE" dirty="0"/>
              <a:t>: x</a:t>
            </a:r>
          </a:p>
          <a:p>
            <a:pPr lvl="2"/>
            <a:r>
              <a:rPr lang="de-DE" dirty="0" err="1"/>
              <a:t>Appended</a:t>
            </a:r>
            <a:r>
              <a:rPr lang="de-DE" dirty="0"/>
              <a:t>: xx</a:t>
            </a:r>
          </a:p>
          <a:p>
            <a:pPr lvl="2"/>
            <a:r>
              <a:rPr lang="de-DE" dirty="0" err="1"/>
              <a:t>Incorrect</a:t>
            </a:r>
            <a:r>
              <a:rPr lang="de-DE" dirty="0"/>
              <a:t> </a:t>
            </a:r>
            <a:r>
              <a:rPr lang="de-DE" dirty="0" err="1"/>
              <a:t>filename</a:t>
            </a:r>
            <a:r>
              <a:rPr lang="de-DE" dirty="0"/>
              <a:t>: x</a:t>
            </a:r>
          </a:p>
          <a:p>
            <a:pPr lvl="2"/>
            <a:r>
              <a:rPr lang="de-DE" dirty="0"/>
              <a:t>.</a:t>
            </a:r>
            <a:r>
              <a:rPr lang="de-DE" dirty="0" err="1"/>
              <a:t>txt</a:t>
            </a:r>
            <a:r>
              <a:rPr lang="de-DE" dirty="0"/>
              <a:t>: xx</a:t>
            </a:r>
          </a:p>
          <a:p>
            <a:pPr lvl="2"/>
            <a:endParaRPr lang="de-DE" dirty="0"/>
          </a:p>
        </p:txBody>
      </p:sp>
    </p:spTree>
    <p:extLst>
      <p:ext uri="{BB962C8B-B14F-4D97-AF65-F5344CB8AC3E}">
        <p14:creationId xmlns:p14="http://schemas.microsoft.com/office/powerpoint/2010/main" val="4159165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457D03-C608-20BE-44A2-F54DB9EDEA99}"/>
              </a:ext>
            </a:extLst>
          </p:cNvPr>
          <p:cNvSpPr>
            <a:spLocks noGrp="1"/>
          </p:cNvSpPr>
          <p:nvPr>
            <p:ph type="title"/>
          </p:nvPr>
        </p:nvSpPr>
        <p:spPr/>
        <p:txBody>
          <a:bodyPr/>
          <a:lstStyle/>
          <a:p>
            <a:r>
              <a:rPr lang="de-DE" dirty="0" err="1"/>
              <a:t>Results</a:t>
            </a:r>
            <a:r>
              <a:rPr lang="de-DE" dirty="0"/>
              <a:t> in 2023</a:t>
            </a:r>
          </a:p>
        </p:txBody>
      </p:sp>
      <p:sp>
        <p:nvSpPr>
          <p:cNvPr id="3" name="Inhaltsplatzhalter 2">
            <a:extLst>
              <a:ext uri="{FF2B5EF4-FFF2-40B4-BE49-F238E27FC236}">
                <a16:creationId xmlns:a16="http://schemas.microsoft.com/office/drawing/2014/main" id="{7DE3F7E1-726F-3B1B-5365-25483E43B8E2}"/>
              </a:ext>
            </a:extLst>
          </p:cNvPr>
          <p:cNvSpPr>
            <a:spLocks noGrp="1"/>
          </p:cNvSpPr>
          <p:nvPr>
            <p:ph idx="1"/>
          </p:nvPr>
        </p:nvSpPr>
        <p:spPr/>
        <p:txBody>
          <a:bodyPr/>
          <a:lstStyle/>
          <a:p>
            <a:r>
              <a:rPr lang="de-DE" dirty="0"/>
              <a:t>164 </a:t>
            </a:r>
            <a:r>
              <a:rPr lang="de-DE" dirty="0" err="1"/>
              <a:t>students</a:t>
            </a:r>
            <a:r>
              <a:rPr lang="de-DE" dirty="0"/>
              <a:t>, 127 </a:t>
            </a:r>
            <a:r>
              <a:rPr lang="de-DE" dirty="0" err="1"/>
              <a:t>submissions</a:t>
            </a:r>
            <a:r>
              <a:rPr lang="de-DE" dirty="0"/>
              <a:t>:</a:t>
            </a:r>
          </a:p>
          <a:p>
            <a:pPr lvl="1"/>
            <a:r>
              <a:rPr lang="de-DE" dirty="0"/>
              <a:t>Code </a:t>
            </a:r>
            <a:r>
              <a:rPr lang="de-DE" dirty="0" err="1"/>
              <a:t>files</a:t>
            </a:r>
            <a:r>
              <a:rPr lang="de-DE" dirty="0"/>
              <a:t>: </a:t>
            </a:r>
          </a:p>
          <a:p>
            <a:pPr lvl="2"/>
            <a:r>
              <a:rPr lang="de-DE" dirty="0" err="1"/>
              <a:t>Incorrect</a:t>
            </a:r>
            <a:r>
              <a:rPr lang="de-DE" dirty="0"/>
              <a:t> </a:t>
            </a:r>
            <a:r>
              <a:rPr lang="de-DE" dirty="0" err="1"/>
              <a:t>extension</a:t>
            </a:r>
            <a:r>
              <a:rPr lang="de-DE" dirty="0"/>
              <a:t>: xx</a:t>
            </a:r>
          </a:p>
          <a:p>
            <a:pPr lvl="2"/>
            <a:r>
              <a:rPr lang="de-DE" dirty="0"/>
              <a:t>.</a:t>
            </a:r>
            <a:r>
              <a:rPr lang="de-DE" dirty="0" err="1"/>
              <a:t>hs.hs</a:t>
            </a:r>
            <a:r>
              <a:rPr lang="de-DE" dirty="0"/>
              <a:t>: xx</a:t>
            </a:r>
          </a:p>
          <a:p>
            <a:pPr lvl="2"/>
            <a:r>
              <a:rPr lang="de-DE" dirty="0"/>
              <a:t>[1] etc.: xxx</a:t>
            </a:r>
          </a:p>
          <a:p>
            <a:pPr lvl="2"/>
            <a:r>
              <a:rPr lang="de-DE" dirty="0"/>
              <a:t>_, „ „: xxx</a:t>
            </a:r>
          </a:p>
          <a:p>
            <a:pPr lvl="2"/>
            <a:r>
              <a:rPr lang="de-DE" dirty="0" err="1"/>
              <a:t>Typo</a:t>
            </a:r>
            <a:r>
              <a:rPr lang="de-DE" dirty="0"/>
              <a:t>: x</a:t>
            </a:r>
          </a:p>
          <a:p>
            <a:pPr lvl="1"/>
            <a:r>
              <a:rPr lang="de-DE" dirty="0"/>
              <a:t>2 </a:t>
            </a:r>
            <a:r>
              <a:rPr lang="de-DE" dirty="0" err="1"/>
              <a:t>compressed</a:t>
            </a:r>
            <a:r>
              <a:rPr lang="de-DE" dirty="0"/>
              <a:t>:</a:t>
            </a:r>
          </a:p>
          <a:p>
            <a:pPr lvl="1"/>
            <a:r>
              <a:rPr lang="de-DE" dirty="0"/>
              <a:t>3 </a:t>
            </a:r>
            <a:r>
              <a:rPr lang="de-DE" dirty="0" err="1"/>
              <a:t>reports</a:t>
            </a:r>
            <a:endParaRPr lang="de-DE" dirty="0"/>
          </a:p>
        </p:txBody>
      </p:sp>
    </p:spTree>
    <p:extLst>
      <p:ext uri="{BB962C8B-B14F-4D97-AF65-F5344CB8AC3E}">
        <p14:creationId xmlns:p14="http://schemas.microsoft.com/office/powerpoint/2010/main" val="3184605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6B4CA8-1527-55E2-D3B4-0716BEB7CCB5}"/>
              </a:ext>
            </a:extLst>
          </p:cNvPr>
          <p:cNvSpPr>
            <a:spLocks noGrp="1"/>
          </p:cNvSpPr>
          <p:nvPr>
            <p:ph type="title"/>
          </p:nvPr>
        </p:nvSpPr>
        <p:spPr/>
        <p:txBody>
          <a:bodyPr/>
          <a:lstStyle/>
          <a:p>
            <a:r>
              <a:rPr lang="de-DE" dirty="0" err="1"/>
              <a:t>What</a:t>
            </a:r>
            <a:r>
              <a:rPr lang="de-DE" dirty="0"/>
              <a:t> </a:t>
            </a:r>
            <a:r>
              <a:rPr lang="de-DE" dirty="0" err="1"/>
              <a:t>went</a:t>
            </a:r>
            <a:r>
              <a:rPr lang="de-DE" dirty="0"/>
              <a:t> </a:t>
            </a:r>
            <a:r>
              <a:rPr lang="de-DE" dirty="0" err="1"/>
              <a:t>well</a:t>
            </a:r>
            <a:endParaRPr lang="de-DE" dirty="0"/>
          </a:p>
        </p:txBody>
      </p:sp>
      <p:sp>
        <p:nvSpPr>
          <p:cNvPr id="3" name="Inhaltsplatzhalter 2">
            <a:extLst>
              <a:ext uri="{FF2B5EF4-FFF2-40B4-BE49-F238E27FC236}">
                <a16:creationId xmlns:a16="http://schemas.microsoft.com/office/drawing/2014/main" id="{19E6E8CF-4765-C950-8985-2287ADF2535A}"/>
              </a:ext>
            </a:extLst>
          </p:cNvPr>
          <p:cNvSpPr>
            <a:spLocks noGrp="1"/>
          </p:cNvSpPr>
          <p:nvPr>
            <p:ph idx="1"/>
          </p:nvPr>
        </p:nvSpPr>
        <p:spPr/>
        <p:txBody>
          <a:bodyPr/>
          <a:lstStyle/>
          <a:p>
            <a:r>
              <a:rPr lang="de-DE" dirty="0"/>
              <a:t>Overall </a:t>
            </a:r>
            <a:r>
              <a:rPr lang="de-DE" dirty="0" err="1"/>
              <a:t>testing</a:t>
            </a:r>
            <a:r>
              <a:rPr lang="de-DE" dirty="0"/>
              <a:t> </a:t>
            </a:r>
          </a:p>
        </p:txBody>
      </p:sp>
    </p:spTree>
    <p:extLst>
      <p:ext uri="{BB962C8B-B14F-4D97-AF65-F5344CB8AC3E}">
        <p14:creationId xmlns:p14="http://schemas.microsoft.com/office/powerpoint/2010/main" val="1188507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AB14-A16E-DDFA-D520-CF0B6B29EAAA}"/>
              </a:ext>
            </a:extLst>
          </p:cNvPr>
          <p:cNvSpPr>
            <a:spLocks noGrp="1"/>
          </p:cNvSpPr>
          <p:nvPr>
            <p:ph type="title"/>
          </p:nvPr>
        </p:nvSpPr>
        <p:spPr/>
        <p:txBody>
          <a:bodyPr/>
          <a:lstStyle/>
          <a:p>
            <a:r>
              <a:rPr lang="de-DE" dirty="0" err="1"/>
              <a:t>Ethical</a:t>
            </a:r>
            <a:r>
              <a:rPr lang="de-DE" dirty="0"/>
              <a:t> </a:t>
            </a:r>
            <a:r>
              <a:rPr lang="de-DE" dirty="0" err="1"/>
              <a:t>considerations</a:t>
            </a:r>
            <a:endParaRPr lang="de-DE" dirty="0"/>
          </a:p>
        </p:txBody>
      </p:sp>
      <p:sp>
        <p:nvSpPr>
          <p:cNvPr id="3" name="Inhaltsplatzhalter 2">
            <a:extLst>
              <a:ext uri="{FF2B5EF4-FFF2-40B4-BE49-F238E27FC236}">
                <a16:creationId xmlns:a16="http://schemas.microsoft.com/office/drawing/2014/main" id="{7B60F9A8-230B-14FE-0B83-16E70A3C1202}"/>
              </a:ext>
            </a:extLst>
          </p:cNvPr>
          <p:cNvSpPr>
            <a:spLocks noGrp="1"/>
          </p:cNvSpPr>
          <p:nvPr>
            <p:ph idx="1"/>
          </p:nvPr>
        </p:nvSpPr>
        <p:spPr/>
        <p:txBody>
          <a:bodyPr/>
          <a:lstStyle/>
          <a:p>
            <a:r>
              <a:rPr lang="de-DE" dirty="0"/>
              <a:t>Can I </a:t>
            </a:r>
            <a:r>
              <a:rPr lang="de-DE" dirty="0" err="1"/>
              <a:t>modify</a:t>
            </a:r>
            <a:r>
              <a:rPr lang="de-DE" dirty="0"/>
              <a:t> </a:t>
            </a:r>
            <a:r>
              <a:rPr lang="de-DE" dirty="0" err="1"/>
              <a:t>student</a:t>
            </a:r>
            <a:r>
              <a:rPr lang="de-DE" dirty="0"/>
              <a:t> </a:t>
            </a:r>
            <a:r>
              <a:rPr lang="de-DE" dirty="0" err="1"/>
              <a:t>solutions</a:t>
            </a:r>
            <a:r>
              <a:rPr lang="de-DE" dirty="0"/>
              <a:t> to </a:t>
            </a:r>
            <a:r>
              <a:rPr lang="de-DE" dirty="0" err="1"/>
              <a:t>make</a:t>
            </a:r>
            <a:r>
              <a:rPr lang="de-DE" dirty="0"/>
              <a:t> them </a:t>
            </a:r>
            <a:r>
              <a:rPr lang="de-DE" dirty="0" err="1"/>
              <a:t>run</a:t>
            </a:r>
            <a:r>
              <a:rPr lang="de-DE" dirty="0"/>
              <a:t>?</a:t>
            </a:r>
          </a:p>
          <a:p>
            <a:endParaRPr lang="de-DE" dirty="0"/>
          </a:p>
        </p:txBody>
      </p:sp>
    </p:spTree>
    <p:extLst>
      <p:ext uri="{BB962C8B-B14F-4D97-AF65-F5344CB8AC3E}">
        <p14:creationId xmlns:p14="http://schemas.microsoft.com/office/powerpoint/2010/main" val="2061207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BB2B0F-CD5A-D2F3-4F6C-27D0A74919B2}"/>
              </a:ext>
            </a:extLst>
          </p:cNvPr>
          <p:cNvSpPr>
            <a:spLocks noGrp="1"/>
          </p:cNvSpPr>
          <p:nvPr>
            <p:ph type="title"/>
          </p:nvPr>
        </p:nvSpPr>
        <p:spPr/>
        <p:txBody>
          <a:bodyPr/>
          <a:lstStyle/>
          <a:p>
            <a:r>
              <a:rPr lang="de-DE"/>
              <a:t>Outcome</a:t>
            </a:r>
            <a:endParaRPr lang="de-DE" dirty="0"/>
          </a:p>
        </p:txBody>
      </p:sp>
      <p:sp>
        <p:nvSpPr>
          <p:cNvPr id="3" name="Inhaltsplatzhalter 2">
            <a:extLst>
              <a:ext uri="{FF2B5EF4-FFF2-40B4-BE49-F238E27FC236}">
                <a16:creationId xmlns:a16="http://schemas.microsoft.com/office/drawing/2014/main" id="{74B72E7B-E50D-DC38-9B20-36BC24DAF0AF}"/>
              </a:ext>
            </a:extLst>
          </p:cNvPr>
          <p:cNvSpPr>
            <a:spLocks noGrp="1"/>
          </p:cNvSpPr>
          <p:nvPr>
            <p:ph idx="1"/>
          </p:nvPr>
        </p:nvSpPr>
        <p:spPr>
          <a:xfrm>
            <a:off x="838200" y="1825625"/>
            <a:ext cx="5505450" cy="4351338"/>
          </a:xfrm>
        </p:spPr>
        <p:txBody>
          <a:bodyPr/>
          <a:lstStyle/>
          <a:p>
            <a:r>
              <a:rPr lang="de-DE" dirty="0" err="1"/>
              <a:t>Automatic</a:t>
            </a:r>
            <a:r>
              <a:rPr lang="de-DE" dirty="0"/>
              <a:t> </a:t>
            </a:r>
            <a:r>
              <a:rPr lang="de-DE" dirty="0" err="1"/>
              <a:t>testing</a:t>
            </a:r>
            <a:r>
              <a:rPr lang="de-DE" dirty="0"/>
              <a:t> </a:t>
            </a:r>
            <a:r>
              <a:rPr lang="de-DE" dirty="0" err="1"/>
              <a:t>of</a:t>
            </a:r>
            <a:r>
              <a:rPr lang="de-DE" dirty="0"/>
              <a:t> </a:t>
            </a:r>
            <a:r>
              <a:rPr lang="de-DE" dirty="0" err="1"/>
              <a:t>programming</a:t>
            </a:r>
            <a:r>
              <a:rPr lang="de-DE" dirty="0"/>
              <a:t> </a:t>
            </a:r>
            <a:r>
              <a:rPr lang="de-DE" dirty="0" err="1"/>
              <a:t>assessments</a:t>
            </a:r>
            <a:r>
              <a:rPr lang="de-DE" dirty="0"/>
              <a:t> </a:t>
            </a:r>
            <a:r>
              <a:rPr lang="de-DE" dirty="0" err="1"/>
              <a:t>is</a:t>
            </a:r>
            <a:r>
              <a:rPr lang="de-DE" dirty="0"/>
              <a:t> an </a:t>
            </a:r>
            <a:r>
              <a:rPr lang="de-DE" dirty="0" err="1"/>
              <a:t>interesting</a:t>
            </a:r>
            <a:r>
              <a:rPr lang="de-DE" dirty="0"/>
              <a:t> </a:t>
            </a:r>
            <a:r>
              <a:rPr lang="de-DE" dirty="0" err="1"/>
              <a:t>engineering</a:t>
            </a:r>
            <a:r>
              <a:rPr lang="de-DE" dirty="0"/>
              <a:t> </a:t>
            </a:r>
            <a:r>
              <a:rPr lang="de-DE" dirty="0" err="1"/>
              <a:t>problem</a:t>
            </a:r>
            <a:r>
              <a:rPr lang="de-DE" dirty="0"/>
              <a:t>.</a:t>
            </a:r>
          </a:p>
          <a:p>
            <a:r>
              <a:rPr lang="de-DE" dirty="0"/>
              <a:t>Implementation </a:t>
            </a:r>
            <a:r>
              <a:rPr lang="de-DE" dirty="0" err="1"/>
              <a:t>effort</a:t>
            </a:r>
            <a:r>
              <a:rPr lang="de-DE" dirty="0"/>
              <a:t> </a:t>
            </a:r>
            <a:r>
              <a:rPr lang="de-DE" dirty="0" err="1"/>
              <a:t>is</a:t>
            </a:r>
            <a:r>
              <a:rPr lang="de-DE" dirty="0"/>
              <a:t> </a:t>
            </a:r>
            <a:r>
              <a:rPr lang="de-DE" dirty="0" err="1"/>
              <a:t>user</a:t>
            </a:r>
            <a:r>
              <a:rPr lang="de-DE" dirty="0"/>
              <a:t> </a:t>
            </a:r>
            <a:r>
              <a:rPr lang="de-DE" dirty="0" err="1"/>
              <a:t>interaction</a:t>
            </a:r>
            <a:endParaRPr lang="de-DE" dirty="0"/>
          </a:p>
          <a:p>
            <a:r>
              <a:rPr lang="de-DE" dirty="0"/>
              <a:t>An </a:t>
            </a:r>
            <a:r>
              <a:rPr lang="de-DE" dirty="0" err="1"/>
              <a:t>integrated</a:t>
            </a:r>
            <a:r>
              <a:rPr lang="de-DE" dirty="0"/>
              <a:t> </a:t>
            </a:r>
            <a:r>
              <a:rPr lang="de-DE" dirty="0" err="1"/>
              <a:t>solution</a:t>
            </a:r>
            <a:r>
              <a:rPr lang="de-DE" dirty="0"/>
              <a:t>, e.g., web interface, </a:t>
            </a:r>
            <a:r>
              <a:rPr lang="de-DE" dirty="0" err="1"/>
              <a:t>should</a:t>
            </a:r>
            <a:r>
              <a:rPr lang="de-DE" dirty="0"/>
              <a:t> </a:t>
            </a:r>
            <a:r>
              <a:rPr lang="de-DE" dirty="0" err="1"/>
              <a:t>work</a:t>
            </a:r>
            <a:r>
              <a:rPr lang="de-DE" dirty="0"/>
              <a:t> </a:t>
            </a:r>
            <a:r>
              <a:rPr lang="de-DE" dirty="0" err="1"/>
              <a:t>much</a:t>
            </a:r>
            <a:r>
              <a:rPr lang="de-DE" dirty="0"/>
              <a:t> </a:t>
            </a:r>
            <a:r>
              <a:rPr lang="de-DE" dirty="0" err="1"/>
              <a:t>better</a:t>
            </a:r>
            <a:r>
              <a:rPr lang="de-DE" dirty="0"/>
              <a:t>.</a:t>
            </a:r>
          </a:p>
        </p:txBody>
      </p:sp>
      <p:pic>
        <p:nvPicPr>
          <p:cNvPr id="4" name="Grafik 3">
            <a:extLst>
              <a:ext uri="{FF2B5EF4-FFF2-40B4-BE49-F238E27FC236}">
                <a16:creationId xmlns:a16="http://schemas.microsoft.com/office/drawing/2014/main" id="{316DD901-3561-B4E4-63D8-B0066311D4A3}"/>
              </a:ext>
            </a:extLst>
          </p:cNvPr>
          <p:cNvPicPr>
            <a:picLocks noChangeAspect="1"/>
          </p:cNvPicPr>
          <p:nvPr/>
        </p:nvPicPr>
        <p:blipFill>
          <a:blip r:embed="rId2"/>
          <a:stretch>
            <a:fillRect/>
          </a:stretch>
        </p:blipFill>
        <p:spPr>
          <a:xfrm>
            <a:off x="6971154" y="650875"/>
            <a:ext cx="4942775" cy="2845998"/>
          </a:xfrm>
          <a:prstGeom prst="rect">
            <a:avLst/>
          </a:prstGeom>
          <a:noFill/>
          <a:ln w="9525" cmpd="dbl">
            <a:solidFill>
              <a:schemeClr val="tx1"/>
            </a:solidFill>
            <a:prstDash val="solid"/>
            <a:extLst>
              <a:ext uri="{C807C97D-BFC1-408E-A445-0C87EB9F89A2}">
                <ask:lineSketchStyleProps xmlns:ask="http://schemas.microsoft.com/office/drawing/2018/sketchyshapes" sd="1219033472">
                  <a:custGeom>
                    <a:avLst/>
                    <a:gdLst>
                      <a:gd name="connsiteX0" fmla="*/ 0 w 2815821"/>
                      <a:gd name="connsiteY0" fmla="*/ 0 h 1508105"/>
                      <a:gd name="connsiteX1" fmla="*/ 535006 w 2815821"/>
                      <a:gd name="connsiteY1" fmla="*/ 0 h 1508105"/>
                      <a:gd name="connsiteX2" fmla="*/ 1013696 w 2815821"/>
                      <a:gd name="connsiteY2" fmla="*/ 0 h 1508105"/>
                      <a:gd name="connsiteX3" fmla="*/ 1633176 w 2815821"/>
                      <a:gd name="connsiteY3" fmla="*/ 0 h 1508105"/>
                      <a:gd name="connsiteX4" fmla="*/ 2168182 w 2815821"/>
                      <a:gd name="connsiteY4" fmla="*/ 0 h 1508105"/>
                      <a:gd name="connsiteX5" fmla="*/ 2815821 w 2815821"/>
                      <a:gd name="connsiteY5" fmla="*/ 0 h 1508105"/>
                      <a:gd name="connsiteX6" fmla="*/ 2815821 w 2815821"/>
                      <a:gd name="connsiteY6" fmla="*/ 532864 h 1508105"/>
                      <a:gd name="connsiteX7" fmla="*/ 2815821 w 2815821"/>
                      <a:gd name="connsiteY7" fmla="*/ 1035565 h 1508105"/>
                      <a:gd name="connsiteX8" fmla="*/ 2815821 w 2815821"/>
                      <a:gd name="connsiteY8" fmla="*/ 1508105 h 1508105"/>
                      <a:gd name="connsiteX9" fmla="*/ 2308973 w 2815821"/>
                      <a:gd name="connsiteY9" fmla="*/ 1508105 h 1508105"/>
                      <a:gd name="connsiteX10" fmla="*/ 1745809 w 2815821"/>
                      <a:gd name="connsiteY10" fmla="*/ 1508105 h 1508105"/>
                      <a:gd name="connsiteX11" fmla="*/ 1182645 w 2815821"/>
                      <a:gd name="connsiteY11" fmla="*/ 1508105 h 1508105"/>
                      <a:gd name="connsiteX12" fmla="*/ 647639 w 2815821"/>
                      <a:gd name="connsiteY12" fmla="*/ 1508105 h 1508105"/>
                      <a:gd name="connsiteX13" fmla="*/ 0 w 2815821"/>
                      <a:gd name="connsiteY13" fmla="*/ 1508105 h 1508105"/>
                      <a:gd name="connsiteX14" fmla="*/ 0 w 2815821"/>
                      <a:gd name="connsiteY14" fmla="*/ 975241 h 1508105"/>
                      <a:gd name="connsiteX15" fmla="*/ 0 w 2815821"/>
                      <a:gd name="connsiteY15" fmla="*/ 442377 h 1508105"/>
                      <a:gd name="connsiteX16" fmla="*/ 0 w 2815821"/>
                      <a:gd name="connsiteY16" fmla="*/ 0 h 1508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15821" h="1508105" extrusionOk="0">
                        <a:moveTo>
                          <a:pt x="0" y="0"/>
                        </a:moveTo>
                        <a:cubicBezTo>
                          <a:pt x="267382" y="-58599"/>
                          <a:pt x="424285" y="39799"/>
                          <a:pt x="535006" y="0"/>
                        </a:cubicBezTo>
                        <a:cubicBezTo>
                          <a:pt x="645727" y="-39799"/>
                          <a:pt x="902790" y="33797"/>
                          <a:pt x="1013696" y="0"/>
                        </a:cubicBezTo>
                        <a:cubicBezTo>
                          <a:pt x="1124602" y="-33797"/>
                          <a:pt x="1419416" y="36567"/>
                          <a:pt x="1633176" y="0"/>
                        </a:cubicBezTo>
                        <a:cubicBezTo>
                          <a:pt x="1846936" y="-36567"/>
                          <a:pt x="2046637" y="32493"/>
                          <a:pt x="2168182" y="0"/>
                        </a:cubicBezTo>
                        <a:cubicBezTo>
                          <a:pt x="2289727" y="-32493"/>
                          <a:pt x="2667090" y="488"/>
                          <a:pt x="2815821" y="0"/>
                        </a:cubicBezTo>
                        <a:cubicBezTo>
                          <a:pt x="2858075" y="241919"/>
                          <a:pt x="2765739" y="372670"/>
                          <a:pt x="2815821" y="532864"/>
                        </a:cubicBezTo>
                        <a:cubicBezTo>
                          <a:pt x="2865903" y="693058"/>
                          <a:pt x="2769030" y="816772"/>
                          <a:pt x="2815821" y="1035565"/>
                        </a:cubicBezTo>
                        <a:cubicBezTo>
                          <a:pt x="2862612" y="1254358"/>
                          <a:pt x="2764931" y="1366088"/>
                          <a:pt x="2815821" y="1508105"/>
                        </a:cubicBezTo>
                        <a:cubicBezTo>
                          <a:pt x="2693314" y="1547822"/>
                          <a:pt x="2450249" y="1466426"/>
                          <a:pt x="2308973" y="1508105"/>
                        </a:cubicBezTo>
                        <a:cubicBezTo>
                          <a:pt x="2167697" y="1549784"/>
                          <a:pt x="1938780" y="1501715"/>
                          <a:pt x="1745809" y="1508105"/>
                        </a:cubicBezTo>
                        <a:cubicBezTo>
                          <a:pt x="1552838" y="1514495"/>
                          <a:pt x="1401140" y="1460532"/>
                          <a:pt x="1182645" y="1508105"/>
                        </a:cubicBezTo>
                        <a:cubicBezTo>
                          <a:pt x="964150" y="1555678"/>
                          <a:pt x="865244" y="1461472"/>
                          <a:pt x="647639" y="1508105"/>
                        </a:cubicBezTo>
                        <a:cubicBezTo>
                          <a:pt x="430034" y="1554738"/>
                          <a:pt x="234213" y="1502450"/>
                          <a:pt x="0" y="1508105"/>
                        </a:cubicBezTo>
                        <a:cubicBezTo>
                          <a:pt x="-57169" y="1401452"/>
                          <a:pt x="4434" y="1116856"/>
                          <a:pt x="0" y="975241"/>
                        </a:cubicBezTo>
                        <a:cubicBezTo>
                          <a:pt x="-4434" y="833626"/>
                          <a:pt x="39397" y="562032"/>
                          <a:pt x="0" y="442377"/>
                        </a:cubicBezTo>
                        <a:cubicBezTo>
                          <a:pt x="-39397" y="322722"/>
                          <a:pt x="17845" y="162963"/>
                          <a:pt x="0" y="0"/>
                        </a:cubicBezTo>
                        <a:close/>
                      </a:path>
                    </a:pathLst>
                  </a:custGeom>
                  <ask:type>
                    <ask:lineSketchNone/>
                  </ask:type>
                </ask:lineSketchStyleProps>
              </a:ext>
            </a:extLst>
          </a:ln>
        </p:spPr>
      </p:pic>
      <p:pic>
        <p:nvPicPr>
          <p:cNvPr id="5" name="Grafik 4">
            <a:extLst>
              <a:ext uri="{FF2B5EF4-FFF2-40B4-BE49-F238E27FC236}">
                <a16:creationId xmlns:a16="http://schemas.microsoft.com/office/drawing/2014/main" id="{126175C0-8DB5-0260-AC9E-6477407233C9}"/>
              </a:ext>
            </a:extLst>
          </p:cNvPr>
          <p:cNvPicPr>
            <a:picLocks noChangeAspect="1"/>
          </p:cNvPicPr>
          <p:nvPr/>
        </p:nvPicPr>
        <p:blipFill rotWithShape="1">
          <a:blip r:embed="rId3"/>
          <a:srcRect l="2798" t="3906" r="2934" b="3459"/>
          <a:stretch/>
        </p:blipFill>
        <p:spPr>
          <a:xfrm>
            <a:off x="6971154" y="3667125"/>
            <a:ext cx="4943923" cy="2940050"/>
          </a:xfrm>
          <a:prstGeom prst="rect">
            <a:avLst/>
          </a:prstGeom>
          <a:noFill/>
          <a:ln w="9525" cmpd="dbl">
            <a:solidFill>
              <a:schemeClr val="tx1"/>
            </a:solidFill>
            <a:prstDash val="solid"/>
            <a:extLst>
              <a:ext uri="{C807C97D-BFC1-408E-A445-0C87EB9F89A2}">
                <ask:lineSketchStyleProps xmlns:ask="http://schemas.microsoft.com/office/drawing/2018/sketchyshapes" sd="1219033472">
                  <a:custGeom>
                    <a:avLst/>
                    <a:gdLst>
                      <a:gd name="connsiteX0" fmla="*/ 0 w 2815821"/>
                      <a:gd name="connsiteY0" fmla="*/ 0 h 1508105"/>
                      <a:gd name="connsiteX1" fmla="*/ 535006 w 2815821"/>
                      <a:gd name="connsiteY1" fmla="*/ 0 h 1508105"/>
                      <a:gd name="connsiteX2" fmla="*/ 1013696 w 2815821"/>
                      <a:gd name="connsiteY2" fmla="*/ 0 h 1508105"/>
                      <a:gd name="connsiteX3" fmla="*/ 1633176 w 2815821"/>
                      <a:gd name="connsiteY3" fmla="*/ 0 h 1508105"/>
                      <a:gd name="connsiteX4" fmla="*/ 2168182 w 2815821"/>
                      <a:gd name="connsiteY4" fmla="*/ 0 h 1508105"/>
                      <a:gd name="connsiteX5" fmla="*/ 2815821 w 2815821"/>
                      <a:gd name="connsiteY5" fmla="*/ 0 h 1508105"/>
                      <a:gd name="connsiteX6" fmla="*/ 2815821 w 2815821"/>
                      <a:gd name="connsiteY6" fmla="*/ 532864 h 1508105"/>
                      <a:gd name="connsiteX7" fmla="*/ 2815821 w 2815821"/>
                      <a:gd name="connsiteY7" fmla="*/ 1035565 h 1508105"/>
                      <a:gd name="connsiteX8" fmla="*/ 2815821 w 2815821"/>
                      <a:gd name="connsiteY8" fmla="*/ 1508105 h 1508105"/>
                      <a:gd name="connsiteX9" fmla="*/ 2308973 w 2815821"/>
                      <a:gd name="connsiteY9" fmla="*/ 1508105 h 1508105"/>
                      <a:gd name="connsiteX10" fmla="*/ 1745809 w 2815821"/>
                      <a:gd name="connsiteY10" fmla="*/ 1508105 h 1508105"/>
                      <a:gd name="connsiteX11" fmla="*/ 1182645 w 2815821"/>
                      <a:gd name="connsiteY11" fmla="*/ 1508105 h 1508105"/>
                      <a:gd name="connsiteX12" fmla="*/ 647639 w 2815821"/>
                      <a:gd name="connsiteY12" fmla="*/ 1508105 h 1508105"/>
                      <a:gd name="connsiteX13" fmla="*/ 0 w 2815821"/>
                      <a:gd name="connsiteY13" fmla="*/ 1508105 h 1508105"/>
                      <a:gd name="connsiteX14" fmla="*/ 0 w 2815821"/>
                      <a:gd name="connsiteY14" fmla="*/ 975241 h 1508105"/>
                      <a:gd name="connsiteX15" fmla="*/ 0 w 2815821"/>
                      <a:gd name="connsiteY15" fmla="*/ 442377 h 1508105"/>
                      <a:gd name="connsiteX16" fmla="*/ 0 w 2815821"/>
                      <a:gd name="connsiteY16" fmla="*/ 0 h 1508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15821" h="1508105" extrusionOk="0">
                        <a:moveTo>
                          <a:pt x="0" y="0"/>
                        </a:moveTo>
                        <a:cubicBezTo>
                          <a:pt x="267382" y="-58599"/>
                          <a:pt x="424285" y="39799"/>
                          <a:pt x="535006" y="0"/>
                        </a:cubicBezTo>
                        <a:cubicBezTo>
                          <a:pt x="645727" y="-39799"/>
                          <a:pt x="902790" y="33797"/>
                          <a:pt x="1013696" y="0"/>
                        </a:cubicBezTo>
                        <a:cubicBezTo>
                          <a:pt x="1124602" y="-33797"/>
                          <a:pt x="1419416" y="36567"/>
                          <a:pt x="1633176" y="0"/>
                        </a:cubicBezTo>
                        <a:cubicBezTo>
                          <a:pt x="1846936" y="-36567"/>
                          <a:pt x="2046637" y="32493"/>
                          <a:pt x="2168182" y="0"/>
                        </a:cubicBezTo>
                        <a:cubicBezTo>
                          <a:pt x="2289727" y="-32493"/>
                          <a:pt x="2667090" y="488"/>
                          <a:pt x="2815821" y="0"/>
                        </a:cubicBezTo>
                        <a:cubicBezTo>
                          <a:pt x="2858075" y="241919"/>
                          <a:pt x="2765739" y="372670"/>
                          <a:pt x="2815821" y="532864"/>
                        </a:cubicBezTo>
                        <a:cubicBezTo>
                          <a:pt x="2865903" y="693058"/>
                          <a:pt x="2769030" y="816772"/>
                          <a:pt x="2815821" y="1035565"/>
                        </a:cubicBezTo>
                        <a:cubicBezTo>
                          <a:pt x="2862612" y="1254358"/>
                          <a:pt x="2764931" y="1366088"/>
                          <a:pt x="2815821" y="1508105"/>
                        </a:cubicBezTo>
                        <a:cubicBezTo>
                          <a:pt x="2693314" y="1547822"/>
                          <a:pt x="2450249" y="1466426"/>
                          <a:pt x="2308973" y="1508105"/>
                        </a:cubicBezTo>
                        <a:cubicBezTo>
                          <a:pt x="2167697" y="1549784"/>
                          <a:pt x="1938780" y="1501715"/>
                          <a:pt x="1745809" y="1508105"/>
                        </a:cubicBezTo>
                        <a:cubicBezTo>
                          <a:pt x="1552838" y="1514495"/>
                          <a:pt x="1401140" y="1460532"/>
                          <a:pt x="1182645" y="1508105"/>
                        </a:cubicBezTo>
                        <a:cubicBezTo>
                          <a:pt x="964150" y="1555678"/>
                          <a:pt x="865244" y="1461472"/>
                          <a:pt x="647639" y="1508105"/>
                        </a:cubicBezTo>
                        <a:cubicBezTo>
                          <a:pt x="430034" y="1554738"/>
                          <a:pt x="234213" y="1502450"/>
                          <a:pt x="0" y="1508105"/>
                        </a:cubicBezTo>
                        <a:cubicBezTo>
                          <a:pt x="-57169" y="1401452"/>
                          <a:pt x="4434" y="1116856"/>
                          <a:pt x="0" y="975241"/>
                        </a:cubicBezTo>
                        <a:cubicBezTo>
                          <a:pt x="-4434" y="833626"/>
                          <a:pt x="39397" y="562032"/>
                          <a:pt x="0" y="442377"/>
                        </a:cubicBezTo>
                        <a:cubicBezTo>
                          <a:pt x="-39397" y="322722"/>
                          <a:pt x="17845" y="162963"/>
                          <a:pt x="0" y="0"/>
                        </a:cubicBezTo>
                        <a:close/>
                      </a:path>
                    </a:pathLst>
                  </a:custGeom>
                  <ask:type>
                    <ask:lineSketchNone/>
                  </ask:type>
                </ask:lineSketchStyleProps>
              </a:ext>
            </a:extLst>
          </a:ln>
        </p:spPr>
      </p:pic>
    </p:spTree>
    <p:extLst>
      <p:ext uri="{BB962C8B-B14F-4D97-AF65-F5344CB8AC3E}">
        <p14:creationId xmlns:p14="http://schemas.microsoft.com/office/powerpoint/2010/main" val="3149952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4E25CF-D8FF-E73F-1607-F397F22CDD70}"/>
              </a:ext>
            </a:extLst>
          </p:cNvPr>
          <p:cNvSpPr>
            <a:spLocks noGrp="1"/>
          </p:cNvSpPr>
          <p:nvPr>
            <p:ph type="title"/>
          </p:nvPr>
        </p:nvSpPr>
        <p:spPr/>
        <p:txBody>
          <a:bodyPr/>
          <a:lstStyle/>
          <a:p>
            <a:r>
              <a:rPr lang="de-DE" dirty="0" err="1"/>
              <a:t>Functional</a:t>
            </a:r>
            <a:r>
              <a:rPr lang="de-DE" dirty="0"/>
              <a:t> </a:t>
            </a:r>
            <a:r>
              <a:rPr lang="de-DE" dirty="0" err="1"/>
              <a:t>Programming</a:t>
            </a:r>
            <a:endParaRPr lang="de-DE" dirty="0"/>
          </a:p>
        </p:txBody>
      </p:sp>
      <p:sp>
        <p:nvSpPr>
          <p:cNvPr id="3" name="Inhaltsplatzhalter 2">
            <a:extLst>
              <a:ext uri="{FF2B5EF4-FFF2-40B4-BE49-F238E27FC236}">
                <a16:creationId xmlns:a16="http://schemas.microsoft.com/office/drawing/2014/main" id="{2C5B8E13-6E64-7AF2-A857-21B658CE7ACD}"/>
              </a:ext>
            </a:extLst>
          </p:cNvPr>
          <p:cNvSpPr>
            <a:spLocks noGrp="1"/>
          </p:cNvSpPr>
          <p:nvPr>
            <p:ph idx="1"/>
          </p:nvPr>
        </p:nvSpPr>
        <p:spPr/>
        <p:txBody>
          <a:bodyPr>
            <a:normAutofit/>
          </a:bodyPr>
          <a:lstStyle/>
          <a:p>
            <a:r>
              <a:rPr lang="de-DE" dirty="0"/>
              <a:t>Learning Outcomes:</a:t>
            </a:r>
          </a:p>
          <a:p>
            <a:pPr lvl="1"/>
            <a:r>
              <a:rPr lang="en-US" dirty="0"/>
              <a:t>Apply the functional model, in which programs are a set of nested expressions.</a:t>
            </a:r>
          </a:p>
          <a:p>
            <a:pPr lvl="1"/>
            <a:r>
              <a:rPr lang="en-US" dirty="0"/>
              <a:t>Design recursive functions using base and recursive cases.</a:t>
            </a:r>
          </a:p>
          <a:p>
            <a:pPr lvl="1"/>
            <a:r>
              <a:rPr lang="en-US" dirty="0"/>
              <a:t>Write, understand and </a:t>
            </a:r>
            <a:r>
              <a:rPr lang="en-US" dirty="0" err="1"/>
              <a:t>analyse</a:t>
            </a:r>
            <a:r>
              <a:rPr lang="en-US" dirty="0"/>
              <a:t> functional programs in Haskell</a:t>
            </a:r>
          </a:p>
          <a:p>
            <a:endParaRPr lang="en-US" dirty="0"/>
          </a:p>
          <a:p>
            <a:r>
              <a:rPr lang="en-US" dirty="0"/>
              <a:t>Assessment task example:</a:t>
            </a:r>
          </a:p>
          <a:p>
            <a:pPr marL="457200" lvl="1" indent="0">
              <a:buNone/>
            </a:pPr>
            <a:endParaRPr lang="en-US" dirty="0"/>
          </a:p>
        </p:txBody>
      </p:sp>
      <p:sp>
        <p:nvSpPr>
          <p:cNvPr id="5" name="Textfeld 4">
            <a:extLst>
              <a:ext uri="{FF2B5EF4-FFF2-40B4-BE49-F238E27FC236}">
                <a16:creationId xmlns:a16="http://schemas.microsoft.com/office/drawing/2014/main" id="{231D0A85-52D6-F794-1E53-04AD8A74A15D}"/>
              </a:ext>
            </a:extLst>
          </p:cNvPr>
          <p:cNvSpPr txBox="1"/>
          <p:nvPr/>
        </p:nvSpPr>
        <p:spPr>
          <a:xfrm>
            <a:off x="1457326" y="5029111"/>
            <a:ext cx="9639300" cy="1631216"/>
          </a:xfrm>
          <a:prstGeom prst="rect">
            <a:avLst/>
          </a:prstGeom>
          <a:noFill/>
          <a:ln w="25400">
            <a:solidFill>
              <a:schemeClr val="tx1"/>
            </a:solidFill>
          </a:ln>
        </p:spPr>
        <p:txBody>
          <a:bodyPr wrap="square">
            <a:spAutoFit/>
          </a:bodyPr>
          <a:lstStyle/>
          <a:p>
            <a:r>
              <a:rPr lang="en-US" sz="2000" dirty="0"/>
              <a:t>Define a recursive function that merges two sorted lists to give a single sorted list. For example:</a:t>
            </a:r>
            <a:br>
              <a:rPr lang="en-US" sz="2000" dirty="0"/>
            </a:br>
            <a:r>
              <a:rPr lang="en-US" sz="2000" dirty="0">
                <a:latin typeface="Consolas" panose="020B0609020204030204" pitchFamily="49" charset="0"/>
              </a:rPr>
              <a:t>merge [2,5,6] [1,3,4]</a:t>
            </a:r>
            <a:r>
              <a:rPr lang="en-US" sz="2000" dirty="0"/>
              <a:t> should output </a:t>
            </a:r>
            <a:r>
              <a:rPr lang="en-US" sz="2000" dirty="0">
                <a:latin typeface="Consolas" panose="020B0609020204030204" pitchFamily="49" charset="0"/>
              </a:rPr>
              <a:t>[1,2,3,4,5,6]</a:t>
            </a:r>
            <a:br>
              <a:rPr lang="en-US" sz="2000" dirty="0"/>
            </a:br>
            <a:r>
              <a:rPr lang="en-US" sz="2000" dirty="0"/>
              <a:t>Note: your definition should not use other functions on sorted lists such as insert or </a:t>
            </a:r>
            <a:r>
              <a:rPr lang="en-US" sz="2000" dirty="0" err="1"/>
              <a:t>isort</a:t>
            </a:r>
            <a:r>
              <a:rPr lang="en-US" sz="2000" dirty="0"/>
              <a:t>, but should be defined using explicit recursion</a:t>
            </a:r>
            <a:endParaRPr lang="de-DE" sz="2000" dirty="0"/>
          </a:p>
        </p:txBody>
      </p:sp>
    </p:spTree>
    <p:extLst>
      <p:ext uri="{BB962C8B-B14F-4D97-AF65-F5344CB8AC3E}">
        <p14:creationId xmlns:p14="http://schemas.microsoft.com/office/powerpoint/2010/main" val="3250991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69EBD4-BCC3-0624-271F-F370C0DE44F6}"/>
              </a:ext>
            </a:extLst>
          </p:cNvPr>
          <p:cNvSpPr>
            <a:spLocks noGrp="1"/>
          </p:cNvSpPr>
          <p:nvPr>
            <p:ph type="title"/>
          </p:nvPr>
        </p:nvSpPr>
        <p:spPr/>
        <p:txBody>
          <a:bodyPr/>
          <a:lstStyle/>
          <a:p>
            <a:r>
              <a:rPr lang="de-DE" dirty="0" err="1"/>
              <a:t>Marking</a:t>
            </a:r>
            <a:r>
              <a:rPr lang="de-DE" dirty="0"/>
              <a:t> </a:t>
            </a:r>
            <a:r>
              <a:rPr lang="de-DE" dirty="0" err="1"/>
              <a:t>process</a:t>
            </a:r>
            <a:endParaRPr lang="de-DE" dirty="0"/>
          </a:p>
        </p:txBody>
      </p:sp>
      <p:sp>
        <p:nvSpPr>
          <p:cNvPr id="3" name="Inhaltsplatzhalter 2">
            <a:extLst>
              <a:ext uri="{FF2B5EF4-FFF2-40B4-BE49-F238E27FC236}">
                <a16:creationId xmlns:a16="http://schemas.microsoft.com/office/drawing/2014/main" id="{91D0EC3A-22C6-9117-914A-ECC7BC5252FB}"/>
              </a:ext>
            </a:extLst>
          </p:cNvPr>
          <p:cNvSpPr>
            <a:spLocks noGrp="1"/>
          </p:cNvSpPr>
          <p:nvPr>
            <p:ph idx="1"/>
          </p:nvPr>
        </p:nvSpPr>
        <p:spPr/>
        <p:txBody>
          <a:bodyPr/>
          <a:lstStyle/>
          <a:p>
            <a:r>
              <a:rPr lang="de-DE" dirty="0"/>
              <a:t>Download </a:t>
            </a:r>
            <a:r>
              <a:rPr lang="de-DE" dirty="0" err="1"/>
              <a:t>submission</a:t>
            </a:r>
            <a:r>
              <a:rPr lang="de-DE" dirty="0"/>
              <a:t>(s)</a:t>
            </a:r>
          </a:p>
          <a:p>
            <a:r>
              <a:rPr lang="de-DE" dirty="0"/>
              <a:t>Load </a:t>
            </a:r>
            <a:r>
              <a:rPr lang="de-DE" dirty="0" err="1"/>
              <a:t>or</a:t>
            </a:r>
            <a:r>
              <a:rPr lang="de-DE" dirty="0"/>
              <a:t> </a:t>
            </a:r>
            <a:r>
              <a:rPr lang="de-DE" dirty="0" err="1"/>
              <a:t>copy&amp;paste</a:t>
            </a:r>
            <a:r>
              <a:rPr lang="de-DE" dirty="0"/>
              <a:t> </a:t>
            </a:r>
            <a:r>
              <a:rPr lang="de-DE" dirty="0" err="1"/>
              <a:t>into</a:t>
            </a:r>
            <a:r>
              <a:rPr lang="de-DE" dirty="0"/>
              <a:t> IDE</a:t>
            </a:r>
          </a:p>
          <a:p>
            <a:r>
              <a:rPr lang="de-DE" dirty="0"/>
              <a:t>Run code</a:t>
            </a:r>
          </a:p>
          <a:p>
            <a:pPr lvl="1"/>
            <a:r>
              <a:rPr lang="de-DE" dirty="0" err="1"/>
              <a:t>How</a:t>
            </a:r>
            <a:r>
              <a:rPr lang="de-DE" dirty="0"/>
              <a:t> </a:t>
            </a:r>
            <a:r>
              <a:rPr lang="de-DE" dirty="0" err="1"/>
              <a:t>does</a:t>
            </a:r>
            <a:r>
              <a:rPr lang="de-DE" dirty="0"/>
              <a:t> the code handle </a:t>
            </a:r>
            <a:r>
              <a:rPr lang="de-DE" dirty="0" err="1"/>
              <a:t>edge</a:t>
            </a:r>
            <a:r>
              <a:rPr lang="de-DE" dirty="0"/>
              <a:t> </a:t>
            </a:r>
            <a:r>
              <a:rPr lang="de-DE" dirty="0" err="1"/>
              <a:t>cases</a:t>
            </a:r>
            <a:r>
              <a:rPr lang="de-DE" dirty="0"/>
              <a:t>?</a:t>
            </a:r>
          </a:p>
          <a:p>
            <a:r>
              <a:rPr lang="de-DE" dirty="0" err="1"/>
              <a:t>Inspect</a:t>
            </a:r>
            <a:r>
              <a:rPr lang="de-DE" dirty="0"/>
              <a:t> code </a:t>
            </a:r>
            <a:r>
              <a:rPr lang="de-DE" dirty="0" err="1"/>
              <a:t>if</a:t>
            </a:r>
            <a:r>
              <a:rPr lang="de-DE" dirty="0"/>
              <a:t> </a:t>
            </a:r>
            <a:r>
              <a:rPr lang="de-DE" dirty="0" err="1"/>
              <a:t>applicable</a:t>
            </a:r>
            <a:endParaRPr lang="de-DE" dirty="0"/>
          </a:p>
          <a:p>
            <a:r>
              <a:rPr lang="de-DE" dirty="0"/>
              <a:t>(</a:t>
            </a:r>
            <a:r>
              <a:rPr lang="de-DE" dirty="0" err="1"/>
              <a:t>Assign</a:t>
            </a:r>
            <a:r>
              <a:rPr lang="de-DE" dirty="0"/>
              <a:t> grade)</a:t>
            </a:r>
          </a:p>
          <a:p>
            <a:endParaRPr lang="de-DE" dirty="0"/>
          </a:p>
          <a:p>
            <a:r>
              <a:rPr lang="de-DE" dirty="0"/>
              <a:t>Can </a:t>
            </a:r>
            <a:r>
              <a:rPr lang="de-DE" dirty="0" err="1"/>
              <a:t>this</a:t>
            </a:r>
            <a:r>
              <a:rPr lang="de-DE" dirty="0"/>
              <a:t> </a:t>
            </a:r>
            <a:r>
              <a:rPr lang="de-DE" dirty="0" err="1"/>
              <a:t>be</a:t>
            </a:r>
            <a:r>
              <a:rPr lang="de-DE" dirty="0"/>
              <a:t> </a:t>
            </a:r>
            <a:r>
              <a:rPr lang="de-DE" dirty="0" err="1"/>
              <a:t>automated</a:t>
            </a:r>
            <a:r>
              <a:rPr lang="de-DE" dirty="0"/>
              <a:t>?</a:t>
            </a:r>
          </a:p>
          <a:p>
            <a:endParaRPr lang="de-DE" dirty="0"/>
          </a:p>
        </p:txBody>
      </p:sp>
      <p:pic>
        <p:nvPicPr>
          <p:cNvPr id="5" name="Grafik 4">
            <a:extLst>
              <a:ext uri="{FF2B5EF4-FFF2-40B4-BE49-F238E27FC236}">
                <a16:creationId xmlns:a16="http://schemas.microsoft.com/office/drawing/2014/main" id="{B0025662-025A-B966-01A5-EFDE3F31D661}"/>
              </a:ext>
            </a:extLst>
          </p:cNvPr>
          <p:cNvPicPr>
            <a:picLocks noChangeAspect="1"/>
          </p:cNvPicPr>
          <p:nvPr/>
        </p:nvPicPr>
        <p:blipFill>
          <a:blip r:embed="rId2"/>
          <a:stretch>
            <a:fillRect/>
          </a:stretch>
        </p:blipFill>
        <p:spPr>
          <a:xfrm>
            <a:off x="8515349" y="4767035"/>
            <a:ext cx="3324957" cy="1725840"/>
          </a:xfrm>
          <a:prstGeom prst="rect">
            <a:avLst/>
          </a:prstGeom>
          <a:ln w="9525">
            <a:solidFill>
              <a:schemeClr val="tx1"/>
            </a:solidFill>
          </a:ln>
        </p:spPr>
      </p:pic>
      <p:pic>
        <p:nvPicPr>
          <p:cNvPr id="7" name="Grafik 6">
            <a:extLst>
              <a:ext uri="{FF2B5EF4-FFF2-40B4-BE49-F238E27FC236}">
                <a16:creationId xmlns:a16="http://schemas.microsoft.com/office/drawing/2014/main" id="{387BC98E-DE55-0382-935A-F4ECF3978898}"/>
              </a:ext>
            </a:extLst>
          </p:cNvPr>
          <p:cNvPicPr>
            <a:picLocks noChangeAspect="1"/>
          </p:cNvPicPr>
          <p:nvPr/>
        </p:nvPicPr>
        <p:blipFill rotWithShape="1">
          <a:blip r:embed="rId3"/>
          <a:srcRect b="17690"/>
          <a:stretch/>
        </p:blipFill>
        <p:spPr>
          <a:xfrm>
            <a:off x="6852521" y="2669834"/>
            <a:ext cx="3325189" cy="1725840"/>
          </a:xfrm>
          <a:prstGeom prst="rect">
            <a:avLst/>
          </a:prstGeom>
          <a:ln>
            <a:solidFill>
              <a:schemeClr val="tx1"/>
            </a:solidFill>
          </a:ln>
        </p:spPr>
      </p:pic>
      <p:pic>
        <p:nvPicPr>
          <p:cNvPr id="10" name="Grafik 9">
            <a:extLst>
              <a:ext uri="{FF2B5EF4-FFF2-40B4-BE49-F238E27FC236}">
                <a16:creationId xmlns:a16="http://schemas.microsoft.com/office/drawing/2014/main" id="{FE9C1C7D-78F0-E229-6D09-9F88B723FF17}"/>
              </a:ext>
            </a:extLst>
          </p:cNvPr>
          <p:cNvPicPr>
            <a:picLocks noChangeAspect="1"/>
          </p:cNvPicPr>
          <p:nvPr/>
        </p:nvPicPr>
        <p:blipFill rotWithShape="1">
          <a:blip r:embed="rId4"/>
          <a:srcRect t="13054"/>
          <a:stretch/>
        </p:blipFill>
        <p:spPr>
          <a:xfrm>
            <a:off x="8515116" y="572633"/>
            <a:ext cx="3330131" cy="1725840"/>
          </a:xfrm>
          <a:prstGeom prst="rect">
            <a:avLst/>
          </a:prstGeom>
          <a:ln>
            <a:solidFill>
              <a:schemeClr val="tx1"/>
            </a:solidFill>
          </a:ln>
        </p:spPr>
      </p:pic>
      <p:sp>
        <p:nvSpPr>
          <p:cNvPr id="11" name="Pfeil: gebogen 10">
            <a:extLst>
              <a:ext uri="{FF2B5EF4-FFF2-40B4-BE49-F238E27FC236}">
                <a16:creationId xmlns:a16="http://schemas.microsoft.com/office/drawing/2014/main" id="{F8A4B123-BB5F-E7AF-5678-04EBDF22615D}"/>
              </a:ext>
            </a:extLst>
          </p:cNvPr>
          <p:cNvSpPr/>
          <p:nvPr/>
        </p:nvSpPr>
        <p:spPr>
          <a:xfrm rot="5400000" flipV="1">
            <a:off x="7196139" y="1224757"/>
            <a:ext cx="1200147" cy="1247775"/>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2" name="Pfeil: gebogen 11">
            <a:extLst>
              <a:ext uri="{FF2B5EF4-FFF2-40B4-BE49-F238E27FC236}">
                <a16:creationId xmlns:a16="http://schemas.microsoft.com/office/drawing/2014/main" id="{82292630-9024-58FB-CD15-CE1904801671}"/>
              </a:ext>
            </a:extLst>
          </p:cNvPr>
          <p:cNvSpPr/>
          <p:nvPr/>
        </p:nvSpPr>
        <p:spPr>
          <a:xfrm rot="5400000">
            <a:off x="10301290" y="3405186"/>
            <a:ext cx="1200147" cy="1247776"/>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Tree>
    <p:extLst>
      <p:ext uri="{BB962C8B-B14F-4D97-AF65-F5344CB8AC3E}">
        <p14:creationId xmlns:p14="http://schemas.microsoft.com/office/powerpoint/2010/main" val="238503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512D44-00F6-3B56-931C-F51EA9F7376C}"/>
              </a:ext>
            </a:extLst>
          </p:cNvPr>
          <p:cNvSpPr>
            <a:spLocks noGrp="1"/>
          </p:cNvSpPr>
          <p:nvPr>
            <p:ph type="title"/>
          </p:nvPr>
        </p:nvSpPr>
        <p:spPr/>
        <p:txBody>
          <a:bodyPr/>
          <a:lstStyle/>
          <a:p>
            <a:r>
              <a:rPr lang="de-DE" dirty="0"/>
              <a:t>Inspiration</a:t>
            </a:r>
          </a:p>
        </p:txBody>
      </p:sp>
      <p:sp>
        <p:nvSpPr>
          <p:cNvPr id="3" name="Inhaltsplatzhalter 2">
            <a:extLst>
              <a:ext uri="{FF2B5EF4-FFF2-40B4-BE49-F238E27FC236}">
                <a16:creationId xmlns:a16="http://schemas.microsoft.com/office/drawing/2014/main" id="{9167AE7E-F9CA-0B78-D286-DA6AA170B0BE}"/>
              </a:ext>
            </a:extLst>
          </p:cNvPr>
          <p:cNvSpPr>
            <a:spLocks noGrp="1"/>
          </p:cNvSpPr>
          <p:nvPr>
            <p:ph idx="1"/>
          </p:nvPr>
        </p:nvSpPr>
        <p:spPr/>
        <p:txBody>
          <a:bodyPr>
            <a:normAutofit/>
          </a:bodyPr>
          <a:lstStyle/>
          <a:p>
            <a:r>
              <a:rPr lang="de-DE" dirty="0"/>
              <a:t>Unit </a:t>
            </a:r>
            <a:r>
              <a:rPr lang="de-DE" dirty="0" err="1"/>
              <a:t>tests</a:t>
            </a:r>
            <a:r>
              <a:rPr lang="de-DE" dirty="0"/>
              <a:t> in Software Engineering:</a:t>
            </a:r>
          </a:p>
          <a:p>
            <a:pPr lvl="1"/>
            <a:r>
              <a:rPr lang="de-DE" dirty="0" err="1"/>
              <a:t>How</a:t>
            </a:r>
            <a:r>
              <a:rPr lang="de-DE" dirty="0"/>
              <a:t> to </a:t>
            </a:r>
            <a:r>
              <a:rPr lang="de-DE" dirty="0" err="1"/>
              <a:t>ensure</a:t>
            </a:r>
            <a:r>
              <a:rPr lang="de-DE" dirty="0"/>
              <a:t> </a:t>
            </a:r>
            <a:r>
              <a:rPr lang="de-DE" dirty="0" err="1"/>
              <a:t>that</a:t>
            </a:r>
            <a:r>
              <a:rPr lang="de-DE" dirty="0"/>
              <a:t> code </a:t>
            </a:r>
            <a:r>
              <a:rPr lang="de-DE" dirty="0" err="1"/>
              <a:t>changes</a:t>
            </a:r>
            <a:r>
              <a:rPr lang="de-DE" dirty="0"/>
              <a:t> (e.g., a </a:t>
            </a:r>
            <a:r>
              <a:rPr lang="de-DE" dirty="0" err="1"/>
              <a:t>bugfix</a:t>
            </a:r>
            <a:r>
              <a:rPr lang="de-DE" dirty="0"/>
              <a:t>) </a:t>
            </a:r>
            <a:r>
              <a:rPr lang="de-DE" dirty="0" err="1"/>
              <a:t>does</a:t>
            </a:r>
            <a:r>
              <a:rPr lang="de-DE" dirty="0"/>
              <a:t> not </a:t>
            </a:r>
            <a:r>
              <a:rPr lang="de-DE" dirty="0" err="1"/>
              <a:t>introduce</a:t>
            </a:r>
            <a:r>
              <a:rPr lang="de-DE" dirty="0"/>
              <a:t> </a:t>
            </a:r>
            <a:r>
              <a:rPr lang="de-DE" dirty="0" err="1"/>
              <a:t>new</a:t>
            </a:r>
            <a:r>
              <a:rPr lang="de-DE" dirty="0"/>
              <a:t> </a:t>
            </a:r>
            <a:r>
              <a:rPr lang="de-DE" dirty="0" err="1"/>
              <a:t>errors</a:t>
            </a:r>
            <a:r>
              <a:rPr lang="de-DE" dirty="0"/>
              <a:t>?</a:t>
            </a:r>
          </a:p>
          <a:p>
            <a:pPr lvl="1"/>
            <a:endParaRPr lang="de-DE" dirty="0"/>
          </a:p>
          <a:p>
            <a:r>
              <a:rPr lang="de-DE" dirty="0"/>
              <a:t>Solution: Central code </a:t>
            </a:r>
            <a:r>
              <a:rPr lang="de-DE" dirty="0" err="1"/>
              <a:t>repository</a:t>
            </a:r>
            <a:r>
              <a:rPr lang="de-DE" dirty="0"/>
              <a:t>, persistent </a:t>
            </a:r>
            <a:r>
              <a:rPr lang="de-DE" dirty="0" err="1"/>
              <a:t>checks</a:t>
            </a:r>
            <a:r>
              <a:rPr lang="de-DE" dirty="0"/>
              <a:t> on </a:t>
            </a:r>
            <a:r>
              <a:rPr lang="de-DE" dirty="0" err="1"/>
              <a:t>changes</a:t>
            </a:r>
            <a:r>
              <a:rPr lang="de-DE" dirty="0"/>
              <a:t>:</a:t>
            </a:r>
          </a:p>
          <a:p>
            <a:pPr lvl="1"/>
            <a:r>
              <a:rPr lang="de-DE" dirty="0" err="1"/>
              <a:t>Does</a:t>
            </a:r>
            <a:r>
              <a:rPr lang="de-DE" dirty="0"/>
              <a:t> the code </a:t>
            </a:r>
            <a:r>
              <a:rPr lang="de-DE" dirty="0" err="1"/>
              <a:t>compile</a:t>
            </a:r>
            <a:r>
              <a:rPr lang="de-DE" dirty="0"/>
              <a:t>?</a:t>
            </a:r>
          </a:p>
          <a:p>
            <a:pPr lvl="1"/>
            <a:r>
              <a:rPr lang="de-DE" dirty="0" err="1"/>
              <a:t>Does</a:t>
            </a:r>
            <a:r>
              <a:rPr lang="de-DE" dirty="0"/>
              <a:t> </a:t>
            </a:r>
            <a:r>
              <a:rPr lang="de-DE" dirty="0" err="1"/>
              <a:t>it</a:t>
            </a:r>
            <a:r>
              <a:rPr lang="de-DE" dirty="0"/>
              <a:t> </a:t>
            </a:r>
            <a:r>
              <a:rPr lang="de-DE" dirty="0" err="1"/>
              <a:t>successfully</a:t>
            </a:r>
            <a:r>
              <a:rPr lang="de-DE" dirty="0"/>
              <a:t> </a:t>
            </a:r>
            <a:r>
              <a:rPr lang="de-DE" dirty="0" err="1"/>
              <a:t>complete</a:t>
            </a:r>
            <a:r>
              <a:rPr lang="de-DE" dirty="0"/>
              <a:t> a </a:t>
            </a:r>
            <a:r>
              <a:rPr lang="de-DE" dirty="0" err="1"/>
              <a:t>defined</a:t>
            </a:r>
            <a:r>
              <a:rPr lang="de-DE" dirty="0"/>
              <a:t> </a:t>
            </a:r>
            <a:r>
              <a:rPr lang="de-DE" dirty="0" err="1"/>
              <a:t>test</a:t>
            </a:r>
            <a:r>
              <a:rPr lang="de-DE" dirty="0"/>
              <a:t> </a:t>
            </a:r>
            <a:r>
              <a:rPr lang="de-DE" dirty="0" err="1"/>
              <a:t>suite</a:t>
            </a:r>
            <a:r>
              <a:rPr lang="de-DE" dirty="0"/>
              <a:t> incl. </a:t>
            </a:r>
            <a:r>
              <a:rPr lang="de-DE" dirty="0" err="1"/>
              <a:t>test</a:t>
            </a:r>
            <a:r>
              <a:rPr lang="de-DE" dirty="0"/>
              <a:t> </a:t>
            </a:r>
            <a:r>
              <a:rPr lang="de-DE" dirty="0" err="1"/>
              <a:t>edge</a:t>
            </a:r>
            <a:r>
              <a:rPr lang="de-DE" dirty="0"/>
              <a:t> </a:t>
            </a:r>
            <a:r>
              <a:rPr lang="de-DE" dirty="0" err="1"/>
              <a:t>cases</a:t>
            </a:r>
            <a:r>
              <a:rPr lang="de-DE" dirty="0"/>
              <a:t>, etc.?</a:t>
            </a:r>
          </a:p>
          <a:p>
            <a:pPr marL="0" indent="0">
              <a:buNone/>
            </a:pPr>
            <a:r>
              <a:rPr lang="de-DE" dirty="0"/>
              <a:t>=&gt; </a:t>
            </a:r>
            <a:r>
              <a:rPr lang="de-DE" i="1" dirty="0"/>
              <a:t>Test-Driven Development</a:t>
            </a:r>
          </a:p>
        </p:txBody>
      </p:sp>
    </p:spTree>
    <p:extLst>
      <p:ext uri="{BB962C8B-B14F-4D97-AF65-F5344CB8AC3E}">
        <p14:creationId xmlns:p14="http://schemas.microsoft.com/office/powerpoint/2010/main" val="4032703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241A05-D95C-DAE6-974A-89906849A6AA}"/>
              </a:ext>
            </a:extLst>
          </p:cNvPr>
          <p:cNvSpPr>
            <a:spLocks noGrp="1"/>
          </p:cNvSpPr>
          <p:nvPr>
            <p:ph type="title"/>
          </p:nvPr>
        </p:nvSpPr>
        <p:spPr/>
        <p:txBody>
          <a:bodyPr/>
          <a:lstStyle/>
          <a:p>
            <a:r>
              <a:rPr lang="de-DE" dirty="0"/>
              <a:t>Test-Driven </a:t>
            </a:r>
            <a:r>
              <a:rPr lang="de-DE" dirty="0" err="1"/>
              <a:t>Marking</a:t>
            </a:r>
            <a:endParaRPr lang="de-DE" dirty="0"/>
          </a:p>
        </p:txBody>
      </p:sp>
      <p:sp>
        <p:nvSpPr>
          <p:cNvPr id="3" name="Inhaltsplatzhalter 2">
            <a:extLst>
              <a:ext uri="{FF2B5EF4-FFF2-40B4-BE49-F238E27FC236}">
                <a16:creationId xmlns:a16="http://schemas.microsoft.com/office/drawing/2014/main" id="{B40C59FD-DC98-7C06-E56C-D4F76479778B}"/>
              </a:ext>
            </a:extLst>
          </p:cNvPr>
          <p:cNvSpPr>
            <a:spLocks noGrp="1"/>
          </p:cNvSpPr>
          <p:nvPr>
            <p:ph idx="1"/>
          </p:nvPr>
        </p:nvSpPr>
        <p:spPr>
          <a:xfrm>
            <a:off x="838200" y="1825625"/>
            <a:ext cx="11010900" cy="4667250"/>
          </a:xfrm>
        </p:spPr>
        <p:txBody>
          <a:bodyPr>
            <a:normAutofit/>
          </a:bodyPr>
          <a:lstStyle/>
          <a:p>
            <a:r>
              <a:rPr lang="de-DE" dirty="0" err="1"/>
              <a:t>Automating</a:t>
            </a:r>
            <a:r>
              <a:rPr lang="de-DE" dirty="0"/>
              <a:t> </a:t>
            </a:r>
            <a:r>
              <a:rPr lang="de-DE" dirty="0" err="1"/>
              <a:t>manual</a:t>
            </a:r>
            <a:r>
              <a:rPr lang="de-DE" dirty="0"/>
              <a:t> </a:t>
            </a:r>
            <a:r>
              <a:rPr lang="de-DE" dirty="0" err="1"/>
              <a:t>steps</a:t>
            </a:r>
            <a:endParaRPr lang="de-DE" dirty="0"/>
          </a:p>
          <a:p>
            <a:pPr lvl="1"/>
            <a:r>
              <a:rPr lang="de-DE" dirty="0" err="1"/>
              <a:t>Does</a:t>
            </a:r>
            <a:r>
              <a:rPr lang="de-DE" dirty="0"/>
              <a:t> the code </a:t>
            </a:r>
            <a:r>
              <a:rPr lang="de-DE" dirty="0" err="1"/>
              <a:t>run</a:t>
            </a:r>
            <a:r>
              <a:rPr lang="de-DE" dirty="0"/>
              <a:t>?</a:t>
            </a:r>
          </a:p>
          <a:p>
            <a:pPr lvl="1"/>
            <a:r>
              <a:rPr lang="de-DE" dirty="0"/>
              <a:t>Handling </a:t>
            </a:r>
            <a:r>
              <a:rPr lang="de-DE" dirty="0" err="1"/>
              <a:t>of</a:t>
            </a:r>
            <a:r>
              <a:rPr lang="de-DE" dirty="0"/>
              <a:t> (</a:t>
            </a:r>
            <a:r>
              <a:rPr lang="de-DE" dirty="0" err="1"/>
              <a:t>edge</a:t>
            </a:r>
            <a:r>
              <a:rPr lang="de-DE" dirty="0"/>
              <a:t>) </a:t>
            </a:r>
            <a:r>
              <a:rPr lang="de-DE" dirty="0" err="1"/>
              <a:t>cases</a:t>
            </a:r>
            <a:r>
              <a:rPr lang="de-DE" dirty="0"/>
              <a:t>, e.g.:</a:t>
            </a:r>
          </a:p>
          <a:p>
            <a:endParaRPr lang="de-DE" dirty="0"/>
          </a:p>
          <a:p>
            <a:pPr marL="0" indent="0">
              <a:buNone/>
            </a:pPr>
            <a:r>
              <a:rPr lang="en-US" sz="2800" dirty="0">
                <a:latin typeface="Courier New" panose="02070309020205020404" pitchFamily="49" charset="0"/>
                <a:cs typeface="Courier New" panose="02070309020205020404" pitchFamily="49" charset="0"/>
              </a:rPr>
              <a:t>merge [2,5,6] [1,3,4]</a:t>
            </a:r>
            <a:r>
              <a:rPr lang="en-US" sz="2800" dirty="0"/>
              <a:t> 	= </a:t>
            </a:r>
            <a:r>
              <a:rPr lang="en-US" sz="2800" dirty="0">
                <a:latin typeface="Courier New" panose="02070309020205020404" pitchFamily="49" charset="0"/>
                <a:cs typeface="Courier New" panose="02070309020205020404" pitchFamily="49" charset="0"/>
              </a:rPr>
              <a:t>[1,2,3,4,5,6]</a:t>
            </a:r>
          </a:p>
          <a:p>
            <a:pPr marL="0" indent="0">
              <a:buNone/>
            </a:pPr>
            <a:r>
              <a:rPr lang="en-US" sz="2800" dirty="0">
                <a:latin typeface="Courier New" panose="02070309020205020404" pitchFamily="49" charset="0"/>
                <a:cs typeface="Courier New" panose="02070309020205020404" pitchFamily="49" charset="0"/>
              </a:rPr>
              <a:t>merge [1,2,3,4] [5,6]</a:t>
            </a:r>
            <a:r>
              <a:rPr lang="en-US" sz="2800" dirty="0"/>
              <a:t> 	= </a:t>
            </a:r>
            <a:r>
              <a:rPr lang="en-US" sz="2800" dirty="0">
                <a:latin typeface="Courier New" panose="02070309020205020404" pitchFamily="49" charset="0"/>
                <a:cs typeface="Courier New" panose="02070309020205020404" pitchFamily="49" charset="0"/>
              </a:rPr>
              <a:t>[1,2,3,4,5,6]</a:t>
            </a:r>
            <a:endParaRPr lang="de-DE" dirty="0"/>
          </a:p>
          <a:p>
            <a:pPr marL="0" indent="0">
              <a:buNone/>
            </a:pPr>
            <a:r>
              <a:rPr lang="en-US" sz="2800" dirty="0">
                <a:latin typeface="Courier New" panose="02070309020205020404" pitchFamily="49" charset="0"/>
                <a:cs typeface="Courier New" panose="02070309020205020404" pitchFamily="49" charset="0"/>
              </a:rPr>
              <a:t>merge [1,2,3] []</a:t>
            </a:r>
            <a:r>
              <a:rPr lang="en-US" dirty="0">
                <a:latin typeface="Courier New" panose="02070309020205020404" pitchFamily="49" charset="0"/>
                <a:cs typeface="Courier New" panose="02070309020205020404" pitchFamily="49" charset="0"/>
              </a:rPr>
              <a:t>		</a:t>
            </a:r>
            <a:r>
              <a:rPr lang="en-US" sz="2800" dirty="0"/>
              <a:t>= </a:t>
            </a:r>
            <a:r>
              <a:rPr lang="en-US" sz="2800" dirty="0">
                <a:latin typeface="Courier New" panose="02070309020205020404" pitchFamily="49" charset="0"/>
                <a:cs typeface="Courier New" panose="02070309020205020404" pitchFamily="49" charset="0"/>
              </a:rPr>
              <a:t>[1,2,3]</a:t>
            </a:r>
            <a:endParaRPr lang="de-DE" dirty="0"/>
          </a:p>
          <a:p>
            <a:pPr marL="0" indent="0">
              <a:buNone/>
            </a:pPr>
            <a:r>
              <a:rPr lang="en-US" sz="2800" dirty="0">
                <a:latin typeface="Courier New" panose="02070309020205020404" pitchFamily="49" charset="0"/>
                <a:cs typeface="Courier New" panose="02070309020205020404" pitchFamily="49" charset="0"/>
              </a:rPr>
              <a:t>merge [] []</a:t>
            </a:r>
            <a:r>
              <a:rPr lang="en-US" dirty="0">
                <a:latin typeface="Courier New" panose="02070309020205020404" pitchFamily="49" charset="0"/>
                <a:cs typeface="Courier New" panose="02070309020205020404" pitchFamily="49" charset="0"/>
              </a:rPr>
              <a:t>			</a:t>
            </a:r>
            <a:r>
              <a:rPr lang="en-US" sz="2800" dirty="0"/>
              <a:t>= </a:t>
            </a:r>
            <a:r>
              <a:rPr lang="en-US" sz="2800" dirty="0">
                <a:latin typeface="Courier New" panose="02070309020205020404" pitchFamily="49" charset="0"/>
                <a:cs typeface="Courier New" panose="02070309020205020404" pitchFamily="49" charset="0"/>
              </a:rPr>
              <a:t>[]</a:t>
            </a:r>
            <a:endParaRPr lang="de-DE" dirty="0"/>
          </a:p>
          <a:p>
            <a:pPr marL="0" indent="0">
              <a:buNone/>
            </a:pPr>
            <a:r>
              <a:rPr lang="de-DE" dirty="0"/>
              <a:t>…</a:t>
            </a:r>
          </a:p>
        </p:txBody>
      </p:sp>
    </p:spTree>
    <p:extLst>
      <p:ext uri="{BB962C8B-B14F-4D97-AF65-F5344CB8AC3E}">
        <p14:creationId xmlns:p14="http://schemas.microsoft.com/office/powerpoint/2010/main" val="1357160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241A05-D95C-DAE6-974A-89906849A6AA}"/>
              </a:ext>
            </a:extLst>
          </p:cNvPr>
          <p:cNvSpPr>
            <a:spLocks noGrp="1"/>
          </p:cNvSpPr>
          <p:nvPr>
            <p:ph type="title"/>
          </p:nvPr>
        </p:nvSpPr>
        <p:spPr/>
        <p:txBody>
          <a:bodyPr/>
          <a:lstStyle/>
          <a:p>
            <a:r>
              <a:rPr lang="de-DE" dirty="0"/>
              <a:t>Test-Driven </a:t>
            </a:r>
            <a:r>
              <a:rPr lang="de-DE" dirty="0" err="1"/>
              <a:t>Marking</a:t>
            </a:r>
            <a:endParaRPr lang="de-DE" dirty="0"/>
          </a:p>
        </p:txBody>
      </p:sp>
      <p:sp>
        <p:nvSpPr>
          <p:cNvPr id="3" name="Inhaltsplatzhalter 2">
            <a:extLst>
              <a:ext uri="{FF2B5EF4-FFF2-40B4-BE49-F238E27FC236}">
                <a16:creationId xmlns:a16="http://schemas.microsoft.com/office/drawing/2014/main" id="{B40C59FD-DC98-7C06-E56C-D4F76479778B}"/>
              </a:ext>
            </a:extLst>
          </p:cNvPr>
          <p:cNvSpPr>
            <a:spLocks noGrp="1"/>
          </p:cNvSpPr>
          <p:nvPr>
            <p:ph idx="1"/>
          </p:nvPr>
        </p:nvSpPr>
        <p:spPr>
          <a:xfrm>
            <a:off x="838200" y="1825625"/>
            <a:ext cx="10591800" cy="936625"/>
          </a:xfrm>
        </p:spPr>
        <p:txBody>
          <a:bodyPr>
            <a:normAutofit/>
          </a:bodyPr>
          <a:lstStyle/>
          <a:p>
            <a:r>
              <a:rPr lang="de-DE" dirty="0" err="1"/>
              <a:t>Strictly</a:t>
            </a:r>
            <a:r>
              <a:rPr lang="de-DE" dirty="0"/>
              <a:t> </a:t>
            </a:r>
            <a:r>
              <a:rPr lang="de-DE" dirty="0" err="1"/>
              <a:t>defined</a:t>
            </a:r>
            <a:r>
              <a:rPr lang="de-DE" dirty="0"/>
              <a:t> interface for </a:t>
            </a:r>
            <a:r>
              <a:rPr lang="de-DE" dirty="0" err="1"/>
              <a:t>students</a:t>
            </a:r>
            <a:r>
              <a:rPr lang="de-DE" dirty="0"/>
              <a:t> </a:t>
            </a:r>
            <a:r>
              <a:rPr lang="de-DE" dirty="0" err="1"/>
              <a:t>including</a:t>
            </a:r>
            <a:r>
              <a:rPr lang="de-DE" dirty="0"/>
              <a:t> </a:t>
            </a:r>
            <a:r>
              <a:rPr lang="de-DE" dirty="0" err="1"/>
              <a:t>function</a:t>
            </a:r>
            <a:r>
              <a:rPr lang="de-DE" dirty="0"/>
              <a:t> and </a:t>
            </a:r>
            <a:r>
              <a:rPr lang="de-DE" dirty="0" err="1"/>
              <a:t>file</a:t>
            </a:r>
            <a:r>
              <a:rPr lang="de-DE" dirty="0"/>
              <a:t> </a:t>
            </a:r>
            <a:r>
              <a:rPr lang="de-DE" dirty="0" err="1"/>
              <a:t>names</a:t>
            </a:r>
            <a:endParaRPr lang="de-DE" dirty="0"/>
          </a:p>
        </p:txBody>
      </p:sp>
      <p:sp>
        <p:nvSpPr>
          <p:cNvPr id="4" name="Textfeld 3">
            <a:extLst>
              <a:ext uri="{FF2B5EF4-FFF2-40B4-BE49-F238E27FC236}">
                <a16:creationId xmlns:a16="http://schemas.microsoft.com/office/drawing/2014/main" id="{B7B03BCC-1434-A8F9-D21F-5955ECD2DFD4}"/>
              </a:ext>
            </a:extLst>
          </p:cNvPr>
          <p:cNvSpPr txBox="1"/>
          <p:nvPr/>
        </p:nvSpPr>
        <p:spPr>
          <a:xfrm>
            <a:off x="295275" y="3015000"/>
            <a:ext cx="11715750" cy="3477875"/>
          </a:xfrm>
          <a:prstGeom prst="rect">
            <a:avLst/>
          </a:prstGeom>
          <a:noFill/>
          <a:ln w="25400">
            <a:solidFill>
              <a:schemeClr val="tx1"/>
            </a:solidFill>
          </a:ln>
        </p:spPr>
        <p:txBody>
          <a:bodyPr wrap="square">
            <a:spAutoFit/>
          </a:bodyPr>
          <a:lstStyle/>
          <a:p>
            <a:r>
              <a:rPr lang="en-US" sz="2000" dirty="0"/>
              <a:t>Define a recursive function </a:t>
            </a:r>
            <a:r>
              <a:rPr lang="en-US" sz="2000" dirty="0">
                <a:latin typeface="Courier New" panose="02070309020205020404" pitchFamily="49" charset="0"/>
                <a:cs typeface="Courier New" panose="02070309020205020404" pitchFamily="49" charset="0"/>
              </a:rPr>
              <a:t>merge_&lt;</a:t>
            </a:r>
            <a:r>
              <a:rPr lang="en-US" sz="2000" dirty="0" err="1">
                <a:latin typeface="Courier New" panose="02070309020205020404" pitchFamily="49" charset="0"/>
                <a:cs typeface="Courier New" panose="02070309020205020404" pitchFamily="49" charset="0"/>
              </a:rPr>
              <a:t>your_student_number</a:t>
            </a:r>
            <a:r>
              <a:rPr lang="en-US" sz="2000" dirty="0">
                <a:latin typeface="Courier New" panose="02070309020205020404" pitchFamily="49" charset="0"/>
                <a:cs typeface="Courier New" panose="02070309020205020404" pitchFamily="49" charset="0"/>
              </a:rPr>
              <a:t>&gt; :: Ord a =&gt; [a] -&gt; [a] -&gt; [a]</a:t>
            </a:r>
            <a:r>
              <a:rPr lang="en-US" sz="2000" dirty="0"/>
              <a:t> that merges two sorted lists to give a single sorted list. For example:</a:t>
            </a:r>
          </a:p>
          <a:p>
            <a:r>
              <a:rPr lang="en-US" sz="2000" dirty="0">
                <a:latin typeface="Courier New" panose="02070309020205020404" pitchFamily="49" charset="0"/>
                <a:cs typeface="Courier New" panose="02070309020205020404" pitchFamily="49" charset="0"/>
              </a:rPr>
              <a:t>merge_&lt;</a:t>
            </a:r>
            <a:r>
              <a:rPr lang="en-US" sz="2000" dirty="0" err="1">
                <a:latin typeface="Courier New" panose="02070309020205020404" pitchFamily="49" charset="0"/>
                <a:cs typeface="Courier New" panose="02070309020205020404" pitchFamily="49" charset="0"/>
              </a:rPr>
              <a:t>your_student_number</a:t>
            </a:r>
            <a:r>
              <a:rPr lang="en-US" sz="2000" dirty="0">
                <a:latin typeface="Courier New" panose="02070309020205020404" pitchFamily="49" charset="0"/>
                <a:cs typeface="Courier New" panose="02070309020205020404" pitchFamily="49" charset="0"/>
              </a:rPr>
              <a:t>&gt; [2,5,6] [1,3,4]</a:t>
            </a:r>
            <a:r>
              <a:rPr lang="en-US" sz="2000" dirty="0"/>
              <a:t> would return </a:t>
            </a:r>
            <a:r>
              <a:rPr lang="en-US" sz="2000" dirty="0">
                <a:latin typeface="Courier New" panose="02070309020205020404" pitchFamily="49" charset="0"/>
                <a:cs typeface="Courier New" panose="02070309020205020404" pitchFamily="49" charset="0"/>
              </a:rPr>
              <a:t>[1,2,3,4,5,6]</a:t>
            </a:r>
          </a:p>
          <a:p>
            <a:endParaRPr lang="en-US" sz="2000" dirty="0">
              <a:latin typeface="Courier New" panose="02070309020205020404" pitchFamily="49" charset="0"/>
              <a:cs typeface="Courier New" panose="02070309020205020404" pitchFamily="49" charset="0"/>
            </a:endParaRPr>
          </a:p>
          <a:p>
            <a:r>
              <a:rPr lang="en-US" sz="2000" dirty="0"/>
              <a:t>Submit all four functions in one Haskell module. The module must be called </a:t>
            </a:r>
            <a:r>
              <a:rPr lang="en-US" sz="2000" dirty="0">
                <a:latin typeface="Courier New" panose="02070309020205020404" pitchFamily="49" charset="0"/>
                <a:cs typeface="Courier New" panose="02070309020205020404" pitchFamily="49" charset="0"/>
              </a:rPr>
              <a:t>A1_&lt;</a:t>
            </a:r>
            <a:r>
              <a:rPr lang="en-US" sz="2000" dirty="0" err="1">
                <a:latin typeface="Courier New" panose="02070309020205020404" pitchFamily="49" charset="0"/>
                <a:cs typeface="Courier New" panose="02070309020205020404" pitchFamily="49" charset="0"/>
              </a:rPr>
              <a:t>your_student_number</a:t>
            </a:r>
            <a:r>
              <a:rPr lang="en-US" sz="2000" dirty="0">
                <a:latin typeface="Courier New" panose="02070309020205020404" pitchFamily="49" charset="0"/>
                <a:cs typeface="Courier New" panose="02070309020205020404" pitchFamily="49" charset="0"/>
              </a:rPr>
              <a:t>&gt; </a:t>
            </a:r>
            <a:r>
              <a:rPr lang="en-US" sz="2000" dirty="0"/>
              <a:t>and must export all four functions mentioned above. The main Haskell start file must be called </a:t>
            </a:r>
            <a:r>
              <a:rPr lang="en-US" sz="2000" dirty="0">
                <a:latin typeface="Courier New" panose="02070309020205020404" pitchFamily="49" charset="0"/>
                <a:cs typeface="Courier New" panose="02070309020205020404" pitchFamily="49" charset="0"/>
              </a:rPr>
              <a:t>A1_&lt;</a:t>
            </a:r>
            <a:r>
              <a:rPr lang="en-US" sz="2000" dirty="0" err="1">
                <a:latin typeface="Courier New" panose="02070309020205020404" pitchFamily="49" charset="0"/>
                <a:cs typeface="Courier New" panose="02070309020205020404" pitchFamily="49" charset="0"/>
              </a:rPr>
              <a:t>your_student_number</a:t>
            </a:r>
            <a:r>
              <a:rPr lang="en-US" sz="2000" dirty="0">
                <a:latin typeface="Courier New" panose="02070309020205020404" pitchFamily="49" charset="0"/>
                <a:cs typeface="Courier New" panose="02070309020205020404" pitchFamily="49" charset="0"/>
              </a:rPr>
              <a:t>&gt;.hs</a:t>
            </a:r>
            <a:r>
              <a:rPr lang="en-US" sz="2000" dirty="0"/>
              <a:t>. The zip file must be called </a:t>
            </a:r>
            <a:r>
              <a:rPr lang="en-US" sz="2000" dirty="0">
                <a:latin typeface="Courier New" panose="02070309020205020404" pitchFamily="49" charset="0"/>
                <a:cs typeface="Courier New" panose="02070309020205020404" pitchFamily="49" charset="0"/>
              </a:rPr>
              <a:t>A1_&lt;</a:t>
            </a:r>
            <a:r>
              <a:rPr lang="en-US" sz="2000" dirty="0" err="1">
                <a:latin typeface="Courier New" panose="02070309020205020404" pitchFamily="49" charset="0"/>
                <a:cs typeface="Courier New" panose="02070309020205020404" pitchFamily="49" charset="0"/>
              </a:rPr>
              <a:t>your_student_number</a:t>
            </a:r>
            <a:r>
              <a:rPr lang="en-US" sz="2000" dirty="0">
                <a:latin typeface="Courier New" panose="02070309020205020404" pitchFamily="49" charset="0"/>
                <a:cs typeface="Courier New" panose="02070309020205020404" pitchFamily="49" charset="0"/>
              </a:rPr>
              <a:t>&gt;.zip</a:t>
            </a:r>
            <a:r>
              <a:rPr lang="en-US" sz="2000" dirty="0"/>
              <a:t>. </a:t>
            </a:r>
          </a:p>
          <a:p>
            <a:endParaRPr lang="en-US" sz="2000" dirty="0"/>
          </a:p>
          <a:p>
            <a:r>
              <a:rPr lang="en-US" sz="2000" dirty="0"/>
              <a:t>So, for example, if your student number were 21345678, then the zip file must be called </a:t>
            </a:r>
            <a:r>
              <a:rPr lang="en-US" sz="2000" dirty="0">
                <a:latin typeface="Courier New" panose="02070309020205020404" pitchFamily="49" charset="0"/>
                <a:cs typeface="Courier New" panose="02070309020205020404" pitchFamily="49" charset="0"/>
              </a:rPr>
              <a:t>A1_21345678.zip</a:t>
            </a:r>
            <a:r>
              <a:rPr lang="en-US" sz="2000" dirty="0"/>
              <a:t>. Upon unzipping it into a folder of choice, said folder will contain the module file</a:t>
            </a:r>
            <a:r>
              <a:rPr lang="en-US" sz="2000" dirty="0">
                <a:latin typeface="Courier New" panose="02070309020205020404" pitchFamily="49" charset="0"/>
                <a:cs typeface="Courier New" panose="02070309020205020404" pitchFamily="49" charset="0"/>
              </a:rPr>
              <a:t> A1_21345678.hs</a:t>
            </a:r>
            <a:r>
              <a:rPr lang="en-US" sz="2000" dirty="0"/>
              <a:t>, which will export the function </a:t>
            </a:r>
            <a:r>
              <a:rPr lang="en-US" sz="2000" dirty="0">
                <a:latin typeface="Courier New" panose="02070309020205020404" pitchFamily="49" charset="0"/>
                <a:cs typeface="Courier New" panose="02070309020205020404" pitchFamily="49" charset="0"/>
              </a:rPr>
              <a:t>merge_21345678</a:t>
            </a:r>
            <a:r>
              <a:rPr lang="en-US" sz="2000" dirty="0"/>
              <a:t> as described above.</a:t>
            </a:r>
            <a:endParaRPr lang="de-DE" sz="2000" dirty="0">
              <a:latin typeface="Courier New" panose="02070309020205020404" pitchFamily="49" charset="0"/>
              <a:cs typeface="Courier New" panose="02070309020205020404" pitchFamily="49" charset="0"/>
            </a:endParaRPr>
          </a:p>
        </p:txBody>
      </p:sp>
      <p:sp>
        <p:nvSpPr>
          <p:cNvPr id="5" name="Inhaltsplatzhalter 2">
            <a:extLst>
              <a:ext uri="{FF2B5EF4-FFF2-40B4-BE49-F238E27FC236}">
                <a16:creationId xmlns:a16="http://schemas.microsoft.com/office/drawing/2014/main" id="{E2AD0248-2980-2AE8-A6B6-B6C426160380}"/>
              </a:ext>
            </a:extLst>
          </p:cNvPr>
          <p:cNvSpPr txBox="1">
            <a:spLocks/>
          </p:cNvSpPr>
          <p:nvPr/>
        </p:nvSpPr>
        <p:spPr>
          <a:xfrm>
            <a:off x="6181724" y="1825625"/>
            <a:ext cx="5619749" cy="9366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de-DE" dirty="0"/>
          </a:p>
        </p:txBody>
      </p:sp>
    </p:spTree>
    <p:extLst>
      <p:ext uri="{BB962C8B-B14F-4D97-AF65-F5344CB8AC3E}">
        <p14:creationId xmlns:p14="http://schemas.microsoft.com/office/powerpoint/2010/main" val="465277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24F06D-B632-2818-D224-DAF01F3F2C1B}"/>
              </a:ext>
            </a:extLst>
          </p:cNvPr>
          <p:cNvSpPr>
            <a:spLocks noGrp="1"/>
          </p:cNvSpPr>
          <p:nvPr>
            <p:ph type="title"/>
          </p:nvPr>
        </p:nvSpPr>
        <p:spPr/>
        <p:txBody>
          <a:bodyPr/>
          <a:lstStyle/>
          <a:p>
            <a:r>
              <a:rPr lang="de-DE" dirty="0" err="1"/>
              <a:t>Results</a:t>
            </a:r>
            <a:r>
              <a:rPr lang="de-DE" dirty="0"/>
              <a:t> in 2021</a:t>
            </a:r>
          </a:p>
        </p:txBody>
      </p:sp>
      <p:sp>
        <p:nvSpPr>
          <p:cNvPr id="3" name="Inhaltsplatzhalter 2">
            <a:extLst>
              <a:ext uri="{FF2B5EF4-FFF2-40B4-BE49-F238E27FC236}">
                <a16:creationId xmlns:a16="http://schemas.microsoft.com/office/drawing/2014/main" id="{937FEFE4-DBDE-6ED6-83F9-66E4F867D01B}"/>
              </a:ext>
            </a:extLst>
          </p:cNvPr>
          <p:cNvSpPr>
            <a:spLocks noGrp="1"/>
          </p:cNvSpPr>
          <p:nvPr>
            <p:ph idx="1"/>
          </p:nvPr>
        </p:nvSpPr>
        <p:spPr/>
        <p:txBody>
          <a:bodyPr>
            <a:normAutofit lnSpcReduction="10000"/>
          </a:bodyPr>
          <a:lstStyle/>
          <a:p>
            <a:r>
              <a:rPr lang="de-DE" dirty="0"/>
              <a:t>150 </a:t>
            </a:r>
            <a:r>
              <a:rPr lang="de-DE" dirty="0" err="1"/>
              <a:t>students</a:t>
            </a:r>
            <a:r>
              <a:rPr lang="de-DE" dirty="0"/>
              <a:t>, 100 </a:t>
            </a:r>
            <a:r>
              <a:rPr lang="de-DE" dirty="0" err="1"/>
              <a:t>submissions</a:t>
            </a:r>
            <a:r>
              <a:rPr lang="de-DE" dirty="0"/>
              <a:t>, 91 </a:t>
            </a:r>
            <a:r>
              <a:rPr lang="de-DE" dirty="0" err="1"/>
              <a:t>submissions</a:t>
            </a:r>
            <a:r>
              <a:rPr lang="de-DE" dirty="0"/>
              <a:t> </a:t>
            </a:r>
            <a:r>
              <a:rPr lang="de-DE" dirty="0" err="1"/>
              <a:t>were</a:t>
            </a:r>
            <a:r>
              <a:rPr lang="de-DE" dirty="0"/>
              <a:t> </a:t>
            </a:r>
            <a:r>
              <a:rPr lang="de-DE" dirty="0" err="1"/>
              <a:t>compressed</a:t>
            </a:r>
            <a:endParaRPr lang="de-DE" dirty="0"/>
          </a:p>
          <a:p>
            <a:pPr lvl="1"/>
            <a:r>
              <a:rPr lang="de-DE" dirty="0"/>
              <a:t>6 </a:t>
            </a:r>
            <a:r>
              <a:rPr lang="de-DE" dirty="0" err="1"/>
              <a:t>compressed</a:t>
            </a:r>
            <a:r>
              <a:rPr lang="de-DE" dirty="0"/>
              <a:t> in </a:t>
            </a:r>
            <a:r>
              <a:rPr lang="de-DE" dirty="0" err="1"/>
              <a:t>wrong</a:t>
            </a:r>
            <a:r>
              <a:rPr lang="de-DE" dirty="0"/>
              <a:t> </a:t>
            </a:r>
            <a:r>
              <a:rPr lang="de-DE" dirty="0" err="1"/>
              <a:t>format</a:t>
            </a:r>
            <a:r>
              <a:rPr lang="de-DE" dirty="0"/>
              <a:t> (rar, 7zip)</a:t>
            </a:r>
          </a:p>
          <a:p>
            <a:pPr lvl="1"/>
            <a:r>
              <a:rPr lang="de-DE" dirty="0"/>
              <a:t>24 </a:t>
            </a:r>
            <a:r>
              <a:rPr lang="de-DE" dirty="0" err="1"/>
              <a:t>did</a:t>
            </a:r>
            <a:r>
              <a:rPr lang="de-DE" dirty="0"/>
              <a:t> not </a:t>
            </a:r>
            <a:r>
              <a:rPr lang="de-DE" dirty="0" err="1"/>
              <a:t>name</a:t>
            </a:r>
            <a:r>
              <a:rPr lang="de-DE" dirty="0"/>
              <a:t> the </a:t>
            </a:r>
            <a:r>
              <a:rPr lang="de-DE" dirty="0" err="1"/>
              <a:t>files</a:t>
            </a:r>
            <a:r>
              <a:rPr lang="de-DE" dirty="0"/>
              <a:t> </a:t>
            </a:r>
            <a:r>
              <a:rPr lang="de-DE" dirty="0" err="1"/>
              <a:t>correctly</a:t>
            </a:r>
            <a:endParaRPr lang="de-DE" dirty="0"/>
          </a:p>
          <a:p>
            <a:pPr lvl="2"/>
            <a:r>
              <a:rPr lang="de-DE" dirty="0"/>
              <a:t>Mixed </a:t>
            </a:r>
            <a:r>
              <a:rPr lang="de-DE" dirty="0" err="1"/>
              <a:t>up</a:t>
            </a:r>
            <a:r>
              <a:rPr lang="de-DE" dirty="0"/>
              <a:t> </a:t>
            </a:r>
            <a:r>
              <a:rPr lang="de-DE" dirty="0" err="1"/>
              <a:t>characters</a:t>
            </a:r>
            <a:r>
              <a:rPr lang="de-DE" dirty="0"/>
              <a:t>, e.g., „l“ </a:t>
            </a:r>
            <a:r>
              <a:rPr lang="de-DE" dirty="0" err="1"/>
              <a:t>instead</a:t>
            </a:r>
            <a:r>
              <a:rPr lang="de-DE" dirty="0"/>
              <a:t> </a:t>
            </a:r>
            <a:r>
              <a:rPr lang="de-DE" dirty="0" err="1"/>
              <a:t>of</a:t>
            </a:r>
            <a:r>
              <a:rPr lang="de-DE" dirty="0"/>
              <a:t> „1“: 3</a:t>
            </a:r>
          </a:p>
          <a:p>
            <a:pPr lvl="2"/>
            <a:r>
              <a:rPr lang="de-DE" dirty="0" err="1"/>
              <a:t>Appended</a:t>
            </a:r>
            <a:r>
              <a:rPr lang="de-DE" dirty="0"/>
              <a:t> to </a:t>
            </a:r>
            <a:r>
              <a:rPr lang="de-DE" dirty="0" err="1"/>
              <a:t>filename</a:t>
            </a:r>
            <a:r>
              <a:rPr lang="de-DE" dirty="0"/>
              <a:t>, e.g., „(1)“, „(2)“, „_“, „“: 8</a:t>
            </a:r>
          </a:p>
          <a:p>
            <a:pPr lvl="2"/>
            <a:r>
              <a:rPr lang="de-DE" dirty="0"/>
              <a:t>Cut </a:t>
            </a:r>
            <a:r>
              <a:rPr lang="de-DE" dirty="0" err="1"/>
              <a:t>filename</a:t>
            </a:r>
            <a:r>
              <a:rPr lang="de-DE" dirty="0"/>
              <a:t>, e.g., </a:t>
            </a:r>
            <a:r>
              <a:rPr lang="de-DE" dirty="0" err="1"/>
              <a:t>missed</a:t>
            </a:r>
            <a:r>
              <a:rPr lang="de-DE" dirty="0"/>
              <a:t> „“ </a:t>
            </a:r>
            <a:r>
              <a:rPr lang="de-DE" dirty="0" err="1"/>
              <a:t>or</a:t>
            </a:r>
            <a:r>
              <a:rPr lang="de-DE" dirty="0"/>
              <a:t> „_“: 1</a:t>
            </a:r>
          </a:p>
          <a:p>
            <a:pPr lvl="2"/>
            <a:r>
              <a:rPr lang="de-DE" dirty="0"/>
              <a:t>Extension „.zip.zip“: 8</a:t>
            </a:r>
          </a:p>
          <a:p>
            <a:pPr lvl="2"/>
            <a:r>
              <a:rPr lang="de-DE" dirty="0" err="1"/>
              <a:t>Did</a:t>
            </a:r>
            <a:r>
              <a:rPr lang="de-DE" dirty="0"/>
              <a:t> not </a:t>
            </a:r>
            <a:r>
              <a:rPr lang="de-DE" dirty="0" err="1"/>
              <a:t>keep</a:t>
            </a:r>
            <a:r>
              <a:rPr lang="de-DE" dirty="0"/>
              <a:t> to </a:t>
            </a:r>
            <a:r>
              <a:rPr lang="de-DE" dirty="0" err="1"/>
              <a:t>file</a:t>
            </a:r>
            <a:r>
              <a:rPr lang="de-DE" dirty="0"/>
              <a:t> </a:t>
            </a:r>
            <a:r>
              <a:rPr lang="de-DE" dirty="0" err="1"/>
              <a:t>name</a:t>
            </a:r>
            <a:r>
              <a:rPr lang="de-DE" dirty="0"/>
              <a:t> at all: 5</a:t>
            </a:r>
          </a:p>
          <a:p>
            <a:pPr lvl="1"/>
            <a:r>
              <a:rPr lang="de-DE" dirty="0"/>
              <a:t>10 </a:t>
            </a:r>
            <a:r>
              <a:rPr lang="de-DE" dirty="0" err="1"/>
              <a:t>submitted</a:t>
            </a:r>
            <a:r>
              <a:rPr lang="de-DE" dirty="0"/>
              <a:t> </a:t>
            </a:r>
            <a:r>
              <a:rPr lang="de-DE" dirty="0" err="1"/>
              <a:t>uncompressed</a:t>
            </a:r>
            <a:r>
              <a:rPr lang="de-DE" dirty="0"/>
              <a:t> source code (</a:t>
            </a:r>
            <a:r>
              <a:rPr lang="de-DE" dirty="0" err="1"/>
              <a:t>with</a:t>
            </a:r>
            <a:r>
              <a:rPr lang="de-DE" dirty="0"/>
              <a:t> 4 </a:t>
            </a:r>
            <a:r>
              <a:rPr lang="de-DE" dirty="0" err="1"/>
              <a:t>incorrect</a:t>
            </a:r>
            <a:r>
              <a:rPr lang="de-DE" dirty="0"/>
              <a:t> </a:t>
            </a:r>
            <a:r>
              <a:rPr lang="de-DE" dirty="0" err="1"/>
              <a:t>filenames</a:t>
            </a:r>
            <a:r>
              <a:rPr lang="de-DE" dirty="0"/>
              <a:t>)</a:t>
            </a:r>
          </a:p>
          <a:p>
            <a:pPr lvl="1"/>
            <a:r>
              <a:rPr lang="de-DE" dirty="0"/>
              <a:t>7 </a:t>
            </a:r>
            <a:r>
              <a:rPr lang="de-DE" dirty="0" err="1"/>
              <a:t>used</a:t>
            </a:r>
            <a:r>
              <a:rPr lang="de-DE" dirty="0"/>
              <a:t> the code </a:t>
            </a:r>
            <a:r>
              <a:rPr lang="de-DE" dirty="0" err="1"/>
              <a:t>submission</a:t>
            </a:r>
            <a:r>
              <a:rPr lang="de-DE" dirty="0"/>
              <a:t> links to </a:t>
            </a:r>
            <a:r>
              <a:rPr lang="de-DE" dirty="0" err="1"/>
              <a:t>submit</a:t>
            </a:r>
            <a:r>
              <a:rPr lang="de-DE" dirty="0"/>
              <a:t> the </a:t>
            </a:r>
            <a:r>
              <a:rPr lang="de-DE" dirty="0" err="1"/>
              <a:t>report</a:t>
            </a:r>
            <a:r>
              <a:rPr lang="de-DE" dirty="0"/>
              <a:t>, 2 </a:t>
            </a:r>
            <a:r>
              <a:rPr lang="de-DE" dirty="0" err="1"/>
              <a:t>of</a:t>
            </a:r>
            <a:r>
              <a:rPr lang="de-DE" dirty="0"/>
              <a:t> </a:t>
            </a:r>
            <a:r>
              <a:rPr lang="de-DE" dirty="0" err="1"/>
              <a:t>which</a:t>
            </a:r>
            <a:r>
              <a:rPr lang="de-DE" dirty="0"/>
              <a:t> </a:t>
            </a:r>
            <a:r>
              <a:rPr lang="de-DE" dirty="0" err="1"/>
              <a:t>were</a:t>
            </a:r>
            <a:r>
              <a:rPr lang="de-DE" dirty="0"/>
              <a:t> in an </a:t>
            </a:r>
            <a:r>
              <a:rPr lang="de-DE" dirty="0" err="1"/>
              <a:t>unrecognised</a:t>
            </a:r>
            <a:r>
              <a:rPr lang="de-DE" dirty="0"/>
              <a:t> </a:t>
            </a:r>
            <a:r>
              <a:rPr lang="de-DE" dirty="0" err="1"/>
              <a:t>format</a:t>
            </a:r>
            <a:endParaRPr lang="de-DE" dirty="0"/>
          </a:p>
          <a:p>
            <a:pPr lvl="1"/>
            <a:r>
              <a:rPr lang="de-DE" dirty="0"/>
              <a:t>2 </a:t>
            </a:r>
            <a:r>
              <a:rPr lang="de-DE" dirty="0" err="1"/>
              <a:t>submitted</a:t>
            </a:r>
            <a:r>
              <a:rPr lang="de-DE" dirty="0"/>
              <a:t> the code </a:t>
            </a:r>
            <a:r>
              <a:rPr lang="de-DE" dirty="0" err="1"/>
              <a:t>using</a:t>
            </a:r>
            <a:r>
              <a:rPr lang="de-DE" dirty="0"/>
              <a:t> the </a:t>
            </a:r>
            <a:r>
              <a:rPr lang="de-DE" dirty="0" err="1"/>
              <a:t>report</a:t>
            </a:r>
            <a:r>
              <a:rPr lang="de-DE" dirty="0"/>
              <a:t> </a:t>
            </a:r>
            <a:r>
              <a:rPr lang="de-DE" dirty="0" err="1"/>
              <a:t>submission</a:t>
            </a:r>
            <a:r>
              <a:rPr lang="de-DE" dirty="0"/>
              <a:t> link</a:t>
            </a:r>
          </a:p>
        </p:txBody>
      </p:sp>
    </p:spTree>
    <p:extLst>
      <p:ext uri="{BB962C8B-B14F-4D97-AF65-F5344CB8AC3E}">
        <p14:creationId xmlns:p14="http://schemas.microsoft.com/office/powerpoint/2010/main" val="3964718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24F06D-B632-2818-D224-DAF01F3F2C1B}"/>
              </a:ext>
            </a:extLst>
          </p:cNvPr>
          <p:cNvSpPr>
            <a:spLocks noGrp="1"/>
          </p:cNvSpPr>
          <p:nvPr>
            <p:ph type="title"/>
          </p:nvPr>
        </p:nvSpPr>
        <p:spPr/>
        <p:txBody>
          <a:bodyPr/>
          <a:lstStyle/>
          <a:p>
            <a:r>
              <a:rPr lang="de-DE" dirty="0" err="1"/>
              <a:t>Results</a:t>
            </a:r>
            <a:r>
              <a:rPr lang="de-DE" dirty="0"/>
              <a:t> in 2021</a:t>
            </a:r>
          </a:p>
        </p:txBody>
      </p:sp>
      <p:sp>
        <p:nvSpPr>
          <p:cNvPr id="3" name="Inhaltsplatzhalter 2">
            <a:extLst>
              <a:ext uri="{FF2B5EF4-FFF2-40B4-BE49-F238E27FC236}">
                <a16:creationId xmlns:a16="http://schemas.microsoft.com/office/drawing/2014/main" id="{937FEFE4-DBDE-6ED6-83F9-66E4F867D01B}"/>
              </a:ext>
            </a:extLst>
          </p:cNvPr>
          <p:cNvSpPr>
            <a:spLocks noGrp="1"/>
          </p:cNvSpPr>
          <p:nvPr>
            <p:ph idx="1"/>
          </p:nvPr>
        </p:nvSpPr>
        <p:spPr/>
        <p:txBody>
          <a:bodyPr>
            <a:normAutofit/>
          </a:bodyPr>
          <a:lstStyle/>
          <a:p>
            <a:r>
              <a:rPr lang="de-DE" dirty="0"/>
              <a:t>Resit: 32 </a:t>
            </a:r>
            <a:r>
              <a:rPr lang="de-DE" dirty="0" err="1"/>
              <a:t>submissions</a:t>
            </a:r>
            <a:endParaRPr lang="de-DE" dirty="0"/>
          </a:p>
          <a:p>
            <a:pPr lvl="1"/>
            <a:r>
              <a:rPr lang="de-DE" dirty="0"/>
              <a:t>26 </a:t>
            </a:r>
            <a:r>
              <a:rPr lang="de-DE" dirty="0" err="1"/>
              <a:t>compressed</a:t>
            </a:r>
            <a:r>
              <a:rPr lang="de-DE" dirty="0"/>
              <a:t> (all in </a:t>
            </a:r>
            <a:r>
              <a:rPr lang="de-DE" dirty="0" err="1"/>
              <a:t>correct</a:t>
            </a:r>
            <a:r>
              <a:rPr lang="de-DE" dirty="0"/>
              <a:t> </a:t>
            </a:r>
            <a:r>
              <a:rPr lang="de-DE" dirty="0" err="1"/>
              <a:t>format</a:t>
            </a:r>
            <a:r>
              <a:rPr lang="de-DE" dirty="0"/>
              <a:t>)</a:t>
            </a:r>
          </a:p>
          <a:p>
            <a:pPr lvl="2"/>
            <a:r>
              <a:rPr lang="de-DE" dirty="0" err="1"/>
              <a:t>Missing</a:t>
            </a:r>
            <a:r>
              <a:rPr lang="de-DE" dirty="0"/>
              <a:t> </a:t>
            </a:r>
            <a:r>
              <a:rPr lang="de-DE" dirty="0" err="1"/>
              <a:t>or</a:t>
            </a:r>
            <a:r>
              <a:rPr lang="de-DE" dirty="0"/>
              <a:t> </a:t>
            </a:r>
            <a:r>
              <a:rPr lang="de-DE" dirty="0" err="1"/>
              <a:t>added</a:t>
            </a:r>
            <a:r>
              <a:rPr lang="de-DE" dirty="0"/>
              <a:t> </a:t>
            </a:r>
            <a:r>
              <a:rPr lang="de-DE" dirty="0" err="1"/>
              <a:t>character</a:t>
            </a:r>
            <a:r>
              <a:rPr lang="de-DE" dirty="0"/>
              <a:t> </a:t>
            </a:r>
            <a:r>
              <a:rPr lang="de-DE" dirty="0" err="1"/>
              <a:t>from</a:t>
            </a:r>
            <a:r>
              <a:rPr lang="de-DE" dirty="0"/>
              <a:t> </a:t>
            </a:r>
            <a:r>
              <a:rPr lang="de-DE" dirty="0" err="1"/>
              <a:t>filename</a:t>
            </a:r>
            <a:r>
              <a:rPr lang="de-DE" dirty="0"/>
              <a:t>: </a:t>
            </a:r>
            <a:r>
              <a:rPr lang="de-DE" dirty="0" err="1"/>
              <a:t>xxxx</a:t>
            </a:r>
            <a:endParaRPr lang="de-DE" dirty="0"/>
          </a:p>
          <a:p>
            <a:pPr lvl="2"/>
            <a:r>
              <a:rPr lang="de-DE" dirty="0" err="1"/>
              <a:t>Capitalisation</a:t>
            </a:r>
            <a:r>
              <a:rPr lang="de-DE" dirty="0"/>
              <a:t> </a:t>
            </a:r>
            <a:r>
              <a:rPr lang="de-DE" dirty="0" err="1"/>
              <a:t>error</a:t>
            </a:r>
            <a:r>
              <a:rPr lang="de-DE" dirty="0"/>
              <a:t>: xx</a:t>
            </a:r>
          </a:p>
          <a:p>
            <a:pPr lvl="2"/>
            <a:r>
              <a:rPr lang="de-DE" dirty="0"/>
              <a:t>Filename </a:t>
            </a:r>
            <a:r>
              <a:rPr lang="de-DE" dirty="0" err="1"/>
              <a:t>entirely</a:t>
            </a:r>
            <a:r>
              <a:rPr lang="de-DE" dirty="0"/>
              <a:t> </a:t>
            </a:r>
            <a:r>
              <a:rPr lang="de-DE" dirty="0" err="1"/>
              <a:t>incorrect</a:t>
            </a:r>
            <a:r>
              <a:rPr lang="de-DE" dirty="0"/>
              <a:t>: </a:t>
            </a:r>
            <a:r>
              <a:rPr lang="de-DE" dirty="0" err="1"/>
              <a:t>xxxxxxx</a:t>
            </a:r>
            <a:endParaRPr lang="de-DE" dirty="0"/>
          </a:p>
          <a:p>
            <a:pPr lvl="2"/>
            <a:r>
              <a:rPr lang="de-DE" dirty="0"/>
              <a:t>(1) (2) </a:t>
            </a:r>
            <a:r>
              <a:rPr lang="de-DE" dirty="0" err="1"/>
              <a:t>etc</a:t>
            </a:r>
            <a:r>
              <a:rPr lang="de-DE" dirty="0"/>
              <a:t> </a:t>
            </a:r>
            <a:r>
              <a:rPr lang="de-DE" dirty="0" err="1"/>
              <a:t>added</a:t>
            </a:r>
            <a:r>
              <a:rPr lang="de-DE" dirty="0"/>
              <a:t>: x</a:t>
            </a:r>
          </a:p>
          <a:p>
            <a:pPr lvl="2"/>
            <a:r>
              <a:rPr lang="de-DE" dirty="0"/>
              <a:t>.zip.zip: x</a:t>
            </a:r>
          </a:p>
          <a:p>
            <a:pPr lvl="1"/>
            <a:r>
              <a:rPr lang="de-DE" dirty="0"/>
              <a:t>5 source code</a:t>
            </a:r>
          </a:p>
          <a:p>
            <a:pPr lvl="2"/>
            <a:r>
              <a:rPr lang="de-DE" dirty="0" err="1"/>
              <a:t>Of</a:t>
            </a:r>
            <a:r>
              <a:rPr lang="de-DE" dirty="0"/>
              <a:t> </a:t>
            </a:r>
            <a:r>
              <a:rPr lang="de-DE" dirty="0" err="1"/>
              <a:t>which</a:t>
            </a:r>
            <a:r>
              <a:rPr lang="de-DE" dirty="0"/>
              <a:t> 3 in </a:t>
            </a:r>
            <a:r>
              <a:rPr lang="de-DE" dirty="0" err="1"/>
              <a:t>incorrect</a:t>
            </a:r>
            <a:r>
              <a:rPr lang="de-DE" dirty="0"/>
              <a:t> </a:t>
            </a:r>
            <a:r>
              <a:rPr lang="de-DE" dirty="0" err="1"/>
              <a:t>file</a:t>
            </a:r>
            <a:r>
              <a:rPr lang="de-DE" dirty="0"/>
              <a:t> </a:t>
            </a:r>
            <a:r>
              <a:rPr lang="de-DE" dirty="0" err="1"/>
              <a:t>format</a:t>
            </a:r>
            <a:endParaRPr lang="de-DE" dirty="0"/>
          </a:p>
          <a:p>
            <a:pPr lvl="1"/>
            <a:r>
              <a:rPr lang="de-DE" dirty="0"/>
              <a:t>1 </a:t>
            </a:r>
            <a:r>
              <a:rPr lang="de-DE" dirty="0" err="1"/>
              <a:t>report</a:t>
            </a:r>
            <a:endParaRPr lang="de-DE" dirty="0"/>
          </a:p>
        </p:txBody>
      </p:sp>
    </p:spTree>
    <p:extLst>
      <p:ext uri="{BB962C8B-B14F-4D97-AF65-F5344CB8AC3E}">
        <p14:creationId xmlns:p14="http://schemas.microsoft.com/office/powerpoint/2010/main" val="2178755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D0B02F-E390-51EB-F492-3EC37175AB10}"/>
              </a:ext>
            </a:extLst>
          </p:cNvPr>
          <p:cNvSpPr>
            <a:spLocks noGrp="1"/>
          </p:cNvSpPr>
          <p:nvPr>
            <p:ph type="title"/>
          </p:nvPr>
        </p:nvSpPr>
        <p:spPr/>
        <p:txBody>
          <a:bodyPr/>
          <a:lstStyle/>
          <a:p>
            <a:r>
              <a:rPr lang="de-DE" dirty="0" err="1"/>
              <a:t>Changes</a:t>
            </a:r>
            <a:r>
              <a:rPr lang="de-DE" dirty="0"/>
              <a:t> for 2022</a:t>
            </a:r>
          </a:p>
        </p:txBody>
      </p:sp>
      <p:sp>
        <p:nvSpPr>
          <p:cNvPr id="3" name="Inhaltsplatzhalter 2">
            <a:extLst>
              <a:ext uri="{FF2B5EF4-FFF2-40B4-BE49-F238E27FC236}">
                <a16:creationId xmlns:a16="http://schemas.microsoft.com/office/drawing/2014/main" id="{468957A5-F252-B02F-5F74-FE970476A184}"/>
              </a:ext>
            </a:extLst>
          </p:cNvPr>
          <p:cNvSpPr>
            <a:spLocks noGrp="1"/>
          </p:cNvSpPr>
          <p:nvPr>
            <p:ph idx="1"/>
          </p:nvPr>
        </p:nvSpPr>
        <p:spPr/>
        <p:txBody>
          <a:bodyPr/>
          <a:lstStyle/>
          <a:p>
            <a:r>
              <a:rPr lang="de-DE" dirty="0" err="1"/>
              <a:t>No</a:t>
            </a:r>
            <a:r>
              <a:rPr lang="de-DE" dirty="0"/>
              <a:t> </a:t>
            </a:r>
            <a:r>
              <a:rPr lang="de-DE" dirty="0" err="1"/>
              <a:t>more</a:t>
            </a:r>
            <a:r>
              <a:rPr lang="de-DE" dirty="0"/>
              <a:t> </a:t>
            </a:r>
            <a:r>
              <a:rPr lang="de-DE" dirty="0" err="1"/>
              <a:t>file</a:t>
            </a:r>
            <a:r>
              <a:rPr lang="de-DE" dirty="0"/>
              <a:t> </a:t>
            </a:r>
            <a:r>
              <a:rPr lang="de-DE" dirty="0" err="1"/>
              <a:t>compression</a:t>
            </a:r>
            <a:endParaRPr lang="de-DE" dirty="0"/>
          </a:p>
          <a:p>
            <a:r>
              <a:rPr lang="de-DE" dirty="0" err="1"/>
              <a:t>No</a:t>
            </a:r>
            <a:r>
              <a:rPr lang="de-DE" dirty="0"/>
              <a:t> </a:t>
            </a:r>
            <a:r>
              <a:rPr lang="de-DE" dirty="0" err="1"/>
              <a:t>more</a:t>
            </a:r>
            <a:r>
              <a:rPr lang="de-DE" dirty="0"/>
              <a:t> </a:t>
            </a:r>
            <a:r>
              <a:rPr lang="de-DE" dirty="0" err="1"/>
              <a:t>report</a:t>
            </a:r>
            <a:r>
              <a:rPr lang="de-DE" dirty="0"/>
              <a:t>, </a:t>
            </a:r>
            <a:r>
              <a:rPr lang="de-DE" dirty="0" err="1"/>
              <a:t>instead</a:t>
            </a:r>
            <a:r>
              <a:rPr lang="de-DE" dirty="0"/>
              <a:t> </a:t>
            </a:r>
            <a:r>
              <a:rPr lang="de-DE" dirty="0" err="1"/>
              <a:t>comment</a:t>
            </a:r>
            <a:r>
              <a:rPr lang="de-DE" dirty="0"/>
              <a:t> in code</a:t>
            </a:r>
          </a:p>
          <a:p>
            <a:endParaRPr lang="de-DE" dirty="0"/>
          </a:p>
        </p:txBody>
      </p:sp>
      <p:sp>
        <p:nvSpPr>
          <p:cNvPr id="4" name="Textfeld 3">
            <a:extLst>
              <a:ext uri="{FF2B5EF4-FFF2-40B4-BE49-F238E27FC236}">
                <a16:creationId xmlns:a16="http://schemas.microsoft.com/office/drawing/2014/main" id="{08C3AB96-5940-2CA2-4905-E8D2EE9B30E1}"/>
              </a:ext>
            </a:extLst>
          </p:cNvPr>
          <p:cNvSpPr txBox="1"/>
          <p:nvPr/>
        </p:nvSpPr>
        <p:spPr>
          <a:xfrm>
            <a:off x="333375" y="2891175"/>
            <a:ext cx="11715750" cy="3785652"/>
          </a:xfrm>
          <a:prstGeom prst="rect">
            <a:avLst/>
          </a:prstGeom>
          <a:noFill/>
          <a:ln w="25400">
            <a:solidFill>
              <a:schemeClr val="tx1"/>
            </a:solidFill>
          </a:ln>
        </p:spPr>
        <p:txBody>
          <a:bodyPr wrap="square">
            <a:spAutoFit/>
          </a:bodyPr>
          <a:lstStyle/>
          <a:p>
            <a:r>
              <a:rPr lang="en-US" sz="2000" dirty="0"/>
              <a:t>Define a recursive function merge :: Ord a =&gt; [a] -&gt; [a] -&gt; [a] that merges two sorted lists to give a single sorted list. For example: merge [2,5,6] [1,3,4] would return [1,2,3,4,5,6] Note: Your definition should not use other functions on sorted lists such as insert or </a:t>
            </a:r>
            <a:r>
              <a:rPr lang="en-US" sz="2000" dirty="0" err="1"/>
              <a:t>isort</a:t>
            </a:r>
            <a:r>
              <a:rPr lang="en-US" sz="2000" dirty="0"/>
              <a:t>, but should be defined using explicit recursion.</a:t>
            </a:r>
          </a:p>
          <a:p>
            <a:endParaRPr lang="en-US" sz="2000" dirty="0">
              <a:latin typeface="Courier New" panose="02070309020205020404" pitchFamily="49" charset="0"/>
              <a:cs typeface="Courier New" panose="02070309020205020404" pitchFamily="49" charset="0"/>
            </a:endParaRPr>
          </a:p>
          <a:p>
            <a:r>
              <a:rPr lang="en-US" sz="2000" dirty="0"/>
              <a:t>Using the respective link for the code submission, submit your Haskell code as a Haskell code (.</a:t>
            </a:r>
            <a:r>
              <a:rPr lang="en-US" sz="2000" dirty="0" err="1"/>
              <a:t>hs</a:t>
            </a:r>
            <a:r>
              <a:rPr lang="en-US" sz="2000" dirty="0"/>
              <a:t>) file as follows: Submit all three functions in one Haskell module. The module must be called </a:t>
            </a:r>
            <a:r>
              <a:rPr lang="en-US" sz="2000" dirty="0">
                <a:latin typeface="Courier New" panose="02070309020205020404" pitchFamily="49" charset="0"/>
                <a:cs typeface="Courier New" panose="02070309020205020404" pitchFamily="49" charset="0"/>
              </a:rPr>
              <a:t>A1E2_&lt;</a:t>
            </a:r>
            <a:r>
              <a:rPr lang="en-US" sz="2000" dirty="0" err="1">
                <a:latin typeface="Courier New" panose="02070309020205020404" pitchFamily="49" charset="0"/>
                <a:cs typeface="Courier New" panose="02070309020205020404" pitchFamily="49" charset="0"/>
              </a:rPr>
              <a:t>your_student_number</a:t>
            </a:r>
            <a:r>
              <a:rPr lang="en-US" sz="2000" dirty="0">
                <a:latin typeface="Courier New" panose="02070309020205020404" pitchFamily="49" charset="0"/>
                <a:cs typeface="Courier New" panose="02070309020205020404" pitchFamily="49" charset="0"/>
              </a:rPr>
              <a:t>&gt;</a:t>
            </a:r>
            <a:r>
              <a:rPr lang="en-US" sz="2000" dirty="0"/>
              <a:t> and must export all six functions mentioned above. The Haskell start file must be called </a:t>
            </a:r>
            <a:r>
              <a:rPr lang="en-US" sz="2000" dirty="0">
                <a:latin typeface="Courier New" panose="02070309020205020404" pitchFamily="49" charset="0"/>
                <a:cs typeface="Courier New" panose="02070309020205020404" pitchFamily="49" charset="0"/>
              </a:rPr>
              <a:t>A1E2_&lt;</a:t>
            </a:r>
            <a:r>
              <a:rPr lang="en-US" sz="2000" dirty="0" err="1">
                <a:latin typeface="Courier New" panose="02070309020205020404" pitchFamily="49" charset="0"/>
                <a:cs typeface="Courier New" panose="02070309020205020404" pitchFamily="49" charset="0"/>
              </a:rPr>
              <a:t>your_student_number</a:t>
            </a:r>
            <a:r>
              <a:rPr lang="en-US" sz="2000" dirty="0">
                <a:latin typeface="Courier New" panose="02070309020205020404" pitchFamily="49" charset="0"/>
                <a:cs typeface="Courier New" panose="02070309020205020404" pitchFamily="49" charset="0"/>
              </a:rPr>
              <a:t>&gt;.hs</a:t>
            </a:r>
            <a:r>
              <a:rPr lang="en-US" sz="2000" dirty="0"/>
              <a:t>.</a:t>
            </a:r>
          </a:p>
          <a:p>
            <a:endParaRPr lang="en-US" sz="2000" dirty="0">
              <a:latin typeface="Courier New" panose="02070309020205020404" pitchFamily="49" charset="0"/>
              <a:cs typeface="Courier New" panose="02070309020205020404" pitchFamily="49" charset="0"/>
            </a:endParaRPr>
          </a:p>
          <a:p>
            <a:r>
              <a:rPr lang="en-US" sz="2000" dirty="0"/>
              <a:t>So, for example, if your student number were 21345678, then the Haskell file must be named </a:t>
            </a:r>
            <a:r>
              <a:rPr lang="en-US" sz="2000" dirty="0">
                <a:latin typeface="Courier New" panose="02070309020205020404" pitchFamily="49" charset="0"/>
                <a:cs typeface="Courier New" panose="02070309020205020404" pitchFamily="49" charset="0"/>
              </a:rPr>
              <a:t>A1E2_21345678.hs</a:t>
            </a:r>
            <a:r>
              <a:rPr lang="en-US" sz="2000" dirty="0"/>
              <a:t>, the module must be called </a:t>
            </a:r>
            <a:r>
              <a:rPr lang="en-US" sz="2000" dirty="0">
                <a:latin typeface="Courier New" panose="02070309020205020404" pitchFamily="49" charset="0"/>
                <a:cs typeface="Courier New" panose="02070309020205020404" pitchFamily="49" charset="0"/>
              </a:rPr>
              <a:t>A1E2_21345678</a:t>
            </a:r>
            <a:r>
              <a:rPr lang="en-US" sz="2000" dirty="0"/>
              <a:t>, and it must export the functions merge, encrypt, decrypt, and the definition of the Functor instance for the binary tree, as described above. </a:t>
            </a:r>
            <a:endParaRPr lang="de-DE" sz="2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13425227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3A1F6C22127A4682506295422DEB6F" ma:contentTypeVersion="23" ma:contentTypeDescription="Create a new document." ma:contentTypeScope="" ma:versionID="db016d647782b578a2500c6de9d19d3a">
  <xsd:schema xmlns:xsd="http://www.w3.org/2001/XMLSchema" xmlns:xs="http://www.w3.org/2001/XMLSchema" xmlns:p="http://schemas.microsoft.com/office/2006/metadata/properties" xmlns:ns1="http://schemas.microsoft.com/sharepoint/v3" xmlns:ns2="9978e5c5-1e6e-4fbe-92fd-bd71b315fefc" xmlns:ns3="c3872151-5905-4c97-9ff5-e4f7204cd876" targetNamespace="http://schemas.microsoft.com/office/2006/metadata/properties" ma:root="true" ma:fieldsID="16d5c8b97f7e83d1a195a3059bc26be7" ns1:_="" ns2:_="" ns3:_="">
    <xsd:import namespace="http://schemas.microsoft.com/sharepoint/v3"/>
    <xsd:import namespace="9978e5c5-1e6e-4fbe-92fd-bd71b315fefc"/>
    <xsd:import namespace="c3872151-5905-4c97-9ff5-e4f7204cd876"/>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Recordings_x002f_Video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978e5c5-1e6e-4fbe-92fd-bd71b315fef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element name="Recordings_x002f_Videos" ma:index="23" nillable="true" ma:displayName="Recordings/Videos" ma:description="These are videos that will be shown during the presentations." ma:format="Hyperlink" ma:internalName="Recordings_x002f_Videos">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c4aacd68-9722-4061-b47c-b33f46bdd89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3872151-5905-4c97-9ff5-e4f7204cd876"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7aa9eb30-2542-413b-9672-15e9b0e0b797}" ma:internalName="TaxCatchAll" ma:showField="CatchAllData" ma:web="c3872151-5905-4c97-9ff5-e4f7204cd87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C5318D8-9BBC-4E68-B643-2E6E6D974612}"/>
</file>

<file path=customXml/itemProps2.xml><?xml version="1.0" encoding="utf-8"?>
<ds:datastoreItem xmlns:ds="http://schemas.openxmlformats.org/officeDocument/2006/customXml" ds:itemID="{CC99E722-0911-4163-815E-244DF7BB89B2}"/>
</file>

<file path=docProps/app.xml><?xml version="1.0" encoding="utf-8"?>
<Properties xmlns="http://schemas.openxmlformats.org/officeDocument/2006/extended-properties" xmlns:vt="http://schemas.openxmlformats.org/officeDocument/2006/docPropsVTypes">
  <TotalTime>0</TotalTime>
  <Words>1250</Words>
  <Application>Microsoft Office PowerPoint</Application>
  <PresentationFormat>Breitbild</PresentationFormat>
  <Paragraphs>119</Paragraphs>
  <Slides>15</Slides>
  <Notes>1</Notes>
  <HiddenSlides>4</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15</vt:i4>
      </vt:variant>
    </vt:vector>
  </HeadingPairs>
  <TitlesOfParts>
    <vt:vector size="21" baseType="lpstr">
      <vt:lpstr>Arial</vt:lpstr>
      <vt:lpstr>Calibri</vt:lpstr>
      <vt:lpstr>Calibri Light</vt:lpstr>
      <vt:lpstr>Consolas</vt:lpstr>
      <vt:lpstr>Courier New</vt:lpstr>
      <vt:lpstr>Office</vt:lpstr>
      <vt:lpstr>Reflections on Test-Driven Marking for Programming Assessments</vt:lpstr>
      <vt:lpstr>Functional Programming</vt:lpstr>
      <vt:lpstr>Marking process</vt:lpstr>
      <vt:lpstr>Inspiration</vt:lpstr>
      <vt:lpstr>Test-Driven Marking</vt:lpstr>
      <vt:lpstr>Test-Driven Marking</vt:lpstr>
      <vt:lpstr>Results in 2021</vt:lpstr>
      <vt:lpstr>Results in 2021</vt:lpstr>
      <vt:lpstr>Changes for 2022</vt:lpstr>
      <vt:lpstr>Results in 2022</vt:lpstr>
      <vt:lpstr>Results in 2022</vt:lpstr>
      <vt:lpstr>Results in 2023</vt:lpstr>
      <vt:lpstr>What went well</vt:lpstr>
      <vt:lpstr>Ethical considerations</vt:lpstr>
      <vt:lpstr>Outcome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Malte</dc:creator>
  <cp:lastModifiedBy>Malte</cp:lastModifiedBy>
  <cp:revision>1</cp:revision>
  <dcterms:created xsi:type="dcterms:W3CDTF">2023-07-01T09:17:51Z</dcterms:created>
  <dcterms:modified xsi:type="dcterms:W3CDTF">2023-07-05T16:01:45Z</dcterms:modified>
</cp:coreProperties>
</file>