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heme/theme2.xml" ContentType="application/vnd.openxmlformats-officedocument.theme+xml"/>
  <Override PartName="/ppt/diagrams/drawing1.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11" r:id="rId3"/>
  </p:sldMasterIdLst>
  <p:notesMasterIdLst>
    <p:notesMasterId r:id="rId12"/>
  </p:notesMasterIdLst>
  <p:sldIdLst>
    <p:sldId id="714" r:id="rId4"/>
    <p:sldId id="725" r:id="rId5"/>
    <p:sldId id="717" r:id="rId6"/>
    <p:sldId id="726" r:id="rId7"/>
    <p:sldId id="727" r:id="rId8"/>
    <p:sldId id="728" r:id="rId9"/>
    <p:sldId id="730" r:id="rId10"/>
    <p:sldId id="729" r:id="rId11"/>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DB8"/>
    <a:srgbClr val="D2D1A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1EB38-3F68-4133-8A75-854947D46618}" v="537" dt="2023-06-19T17:15:07.151"/>
    <p1510:client id="{C1351ECA-1817-405A-AE60-73DC4A288C50}" v="1" dt="2023-06-19T16:13:29.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5194" autoAdjust="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B086D1-7E38-4BA7-9900-D6624749F24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4965A25-4AD5-4656-ABD4-80DBEB61A098}">
      <dgm:prSet/>
      <dgm:spPr/>
      <dgm:t>
        <a:bodyPr/>
        <a:lstStyle/>
        <a:p>
          <a:r>
            <a:rPr lang="en-GB"/>
            <a:t>Anti-Discriminatory Practice</a:t>
          </a:r>
          <a:endParaRPr lang="en-US"/>
        </a:p>
      </dgm:t>
    </dgm:pt>
    <dgm:pt modelId="{0DD10B64-8606-47E5-A8A8-D88ECD98233F}" type="parTrans" cxnId="{BFFBBFF3-2243-47A1-9F9C-4F0A2A7CBBE3}">
      <dgm:prSet/>
      <dgm:spPr/>
      <dgm:t>
        <a:bodyPr/>
        <a:lstStyle/>
        <a:p>
          <a:endParaRPr lang="en-US"/>
        </a:p>
      </dgm:t>
    </dgm:pt>
    <dgm:pt modelId="{5E4EFBDE-793D-4C8C-B157-3768E64D7375}" type="sibTrans" cxnId="{BFFBBFF3-2243-47A1-9F9C-4F0A2A7CBBE3}">
      <dgm:prSet/>
      <dgm:spPr/>
      <dgm:t>
        <a:bodyPr/>
        <a:lstStyle/>
        <a:p>
          <a:endParaRPr lang="en-US"/>
        </a:p>
      </dgm:t>
    </dgm:pt>
    <dgm:pt modelId="{F8D28221-4F67-4B99-A1DB-51BC39D4FEF7}">
      <dgm:prSet/>
      <dgm:spPr/>
      <dgm:t>
        <a:bodyPr/>
        <a:lstStyle/>
        <a:p>
          <a:r>
            <a:rPr lang="en-US" dirty="0"/>
            <a:t>Regulatory body standards</a:t>
          </a:r>
        </a:p>
      </dgm:t>
    </dgm:pt>
    <dgm:pt modelId="{47703E8B-10BC-4034-AF1F-373BA14199A0}" type="parTrans" cxnId="{027EFD85-6492-4CA9-A122-75F047A48847}">
      <dgm:prSet/>
      <dgm:spPr/>
      <dgm:t>
        <a:bodyPr/>
        <a:lstStyle/>
        <a:p>
          <a:endParaRPr lang="en-US"/>
        </a:p>
      </dgm:t>
    </dgm:pt>
    <dgm:pt modelId="{3D4B8CE9-4FF2-413E-BA0D-A98E82A228F3}" type="sibTrans" cxnId="{027EFD85-6492-4CA9-A122-75F047A48847}">
      <dgm:prSet/>
      <dgm:spPr/>
      <dgm:t>
        <a:bodyPr/>
        <a:lstStyle/>
        <a:p>
          <a:endParaRPr lang="en-US"/>
        </a:p>
      </dgm:t>
    </dgm:pt>
    <dgm:pt modelId="{9CD59047-0D59-42EF-B12E-44B89550C5E8}">
      <dgm:prSet/>
      <dgm:spPr/>
      <dgm:t>
        <a:bodyPr/>
        <a:lstStyle/>
        <a:p>
          <a:r>
            <a:rPr lang="en-US"/>
            <a:t>Communication</a:t>
          </a:r>
        </a:p>
      </dgm:t>
    </dgm:pt>
    <dgm:pt modelId="{FFD38A3B-8BF5-448A-9C43-C6B38236EC29}" type="parTrans" cxnId="{F99A7B18-C420-40A4-B791-001105A064D2}">
      <dgm:prSet/>
      <dgm:spPr/>
      <dgm:t>
        <a:bodyPr/>
        <a:lstStyle/>
        <a:p>
          <a:endParaRPr lang="en-US"/>
        </a:p>
      </dgm:t>
    </dgm:pt>
    <dgm:pt modelId="{25006C80-257E-48E6-8F65-40FAFC258A81}" type="sibTrans" cxnId="{F99A7B18-C420-40A4-B791-001105A064D2}">
      <dgm:prSet/>
      <dgm:spPr/>
      <dgm:t>
        <a:bodyPr/>
        <a:lstStyle/>
        <a:p>
          <a:endParaRPr lang="en-US"/>
        </a:p>
      </dgm:t>
    </dgm:pt>
    <dgm:pt modelId="{3B2DA71A-51EB-4EBD-A87E-3C28FA69FE4F}">
      <dgm:prSet/>
      <dgm:spPr/>
      <dgm:t>
        <a:bodyPr/>
        <a:lstStyle/>
        <a:p>
          <a:r>
            <a:rPr lang="en-US"/>
            <a:t>Multi-agency working</a:t>
          </a:r>
        </a:p>
      </dgm:t>
    </dgm:pt>
    <dgm:pt modelId="{1F8F8625-691C-4E08-9745-FFFE3A153E6E}" type="parTrans" cxnId="{479F478E-DCA3-4FB9-9EBC-5B77FED6071D}">
      <dgm:prSet/>
      <dgm:spPr/>
      <dgm:t>
        <a:bodyPr/>
        <a:lstStyle/>
        <a:p>
          <a:endParaRPr lang="en-US"/>
        </a:p>
      </dgm:t>
    </dgm:pt>
    <dgm:pt modelId="{5FC938CB-DFBF-4784-9540-D3C468D1BA91}" type="sibTrans" cxnId="{479F478E-DCA3-4FB9-9EBC-5B77FED6071D}">
      <dgm:prSet/>
      <dgm:spPr/>
      <dgm:t>
        <a:bodyPr/>
        <a:lstStyle/>
        <a:p>
          <a:endParaRPr lang="en-US"/>
        </a:p>
      </dgm:t>
    </dgm:pt>
    <dgm:pt modelId="{C9202DE1-FAE3-475D-A656-176A224429D2}">
      <dgm:prSet/>
      <dgm:spPr/>
      <dgm:t>
        <a:bodyPr/>
        <a:lstStyle/>
        <a:p>
          <a:r>
            <a:rPr lang="en-US" dirty="0"/>
            <a:t>Higher level learning</a:t>
          </a:r>
        </a:p>
      </dgm:t>
    </dgm:pt>
    <dgm:pt modelId="{B6D21F5C-E5A0-43CF-89B4-598AD96EA738}" type="parTrans" cxnId="{C722420A-015B-4A9F-B9D7-1401F187AAE0}">
      <dgm:prSet/>
      <dgm:spPr/>
      <dgm:t>
        <a:bodyPr/>
        <a:lstStyle/>
        <a:p>
          <a:endParaRPr lang="en-US"/>
        </a:p>
      </dgm:t>
    </dgm:pt>
    <dgm:pt modelId="{E823A41B-3FE5-4F46-A6BB-45157514DDE5}" type="sibTrans" cxnId="{C722420A-015B-4A9F-B9D7-1401F187AAE0}">
      <dgm:prSet/>
      <dgm:spPr/>
      <dgm:t>
        <a:bodyPr/>
        <a:lstStyle/>
        <a:p>
          <a:endParaRPr lang="en-US"/>
        </a:p>
      </dgm:t>
    </dgm:pt>
    <dgm:pt modelId="{793F8044-9F91-4152-A58B-BD7EE6B2BF8D}" type="pres">
      <dgm:prSet presAssocID="{FFB086D1-7E38-4BA7-9900-D6624749F24B}" presName="linear" presStyleCnt="0">
        <dgm:presLayoutVars>
          <dgm:animLvl val="lvl"/>
          <dgm:resizeHandles val="exact"/>
        </dgm:presLayoutVars>
      </dgm:prSet>
      <dgm:spPr/>
    </dgm:pt>
    <dgm:pt modelId="{7D4CD2F1-C5E5-4BB6-8098-C4ABD3DE6E22}" type="pres">
      <dgm:prSet presAssocID="{E4965A25-4AD5-4656-ABD4-80DBEB61A098}" presName="parentText" presStyleLbl="node1" presStyleIdx="0" presStyleCnt="5">
        <dgm:presLayoutVars>
          <dgm:chMax val="0"/>
          <dgm:bulletEnabled val="1"/>
        </dgm:presLayoutVars>
      </dgm:prSet>
      <dgm:spPr/>
    </dgm:pt>
    <dgm:pt modelId="{1C407092-0307-4F06-BABC-61065484FB49}" type="pres">
      <dgm:prSet presAssocID="{5E4EFBDE-793D-4C8C-B157-3768E64D7375}" presName="spacer" presStyleCnt="0"/>
      <dgm:spPr/>
    </dgm:pt>
    <dgm:pt modelId="{AE210F93-FBEE-4C89-944B-BF46B2B2EC44}" type="pres">
      <dgm:prSet presAssocID="{F8D28221-4F67-4B99-A1DB-51BC39D4FEF7}" presName="parentText" presStyleLbl="node1" presStyleIdx="1" presStyleCnt="5">
        <dgm:presLayoutVars>
          <dgm:chMax val="0"/>
          <dgm:bulletEnabled val="1"/>
        </dgm:presLayoutVars>
      </dgm:prSet>
      <dgm:spPr/>
    </dgm:pt>
    <dgm:pt modelId="{2C72E729-E0E2-44A6-AB85-6BD2C384E933}" type="pres">
      <dgm:prSet presAssocID="{3D4B8CE9-4FF2-413E-BA0D-A98E82A228F3}" presName="spacer" presStyleCnt="0"/>
      <dgm:spPr/>
    </dgm:pt>
    <dgm:pt modelId="{1425D5BA-5657-4C03-B885-13E7988848EF}" type="pres">
      <dgm:prSet presAssocID="{9CD59047-0D59-42EF-B12E-44B89550C5E8}" presName="parentText" presStyleLbl="node1" presStyleIdx="2" presStyleCnt="5">
        <dgm:presLayoutVars>
          <dgm:chMax val="0"/>
          <dgm:bulletEnabled val="1"/>
        </dgm:presLayoutVars>
      </dgm:prSet>
      <dgm:spPr/>
    </dgm:pt>
    <dgm:pt modelId="{C17DC5C0-315A-46DC-AEE2-D7319D6B65BC}" type="pres">
      <dgm:prSet presAssocID="{25006C80-257E-48E6-8F65-40FAFC258A81}" presName="spacer" presStyleCnt="0"/>
      <dgm:spPr/>
    </dgm:pt>
    <dgm:pt modelId="{E0DE0017-26E7-49D3-B3AE-FFB7579B1027}" type="pres">
      <dgm:prSet presAssocID="{3B2DA71A-51EB-4EBD-A87E-3C28FA69FE4F}" presName="parentText" presStyleLbl="node1" presStyleIdx="3" presStyleCnt="5">
        <dgm:presLayoutVars>
          <dgm:chMax val="0"/>
          <dgm:bulletEnabled val="1"/>
        </dgm:presLayoutVars>
      </dgm:prSet>
      <dgm:spPr/>
    </dgm:pt>
    <dgm:pt modelId="{9C58EE45-59B3-48FC-8E8A-11E4793F6303}" type="pres">
      <dgm:prSet presAssocID="{5FC938CB-DFBF-4784-9540-D3C468D1BA91}" presName="spacer" presStyleCnt="0"/>
      <dgm:spPr/>
    </dgm:pt>
    <dgm:pt modelId="{837A53C1-3934-4F36-91D9-C0222C560B70}" type="pres">
      <dgm:prSet presAssocID="{C9202DE1-FAE3-475D-A656-176A224429D2}" presName="parentText" presStyleLbl="node1" presStyleIdx="4" presStyleCnt="5">
        <dgm:presLayoutVars>
          <dgm:chMax val="0"/>
          <dgm:bulletEnabled val="1"/>
        </dgm:presLayoutVars>
      </dgm:prSet>
      <dgm:spPr/>
    </dgm:pt>
  </dgm:ptLst>
  <dgm:cxnLst>
    <dgm:cxn modelId="{C722420A-015B-4A9F-B9D7-1401F187AAE0}" srcId="{FFB086D1-7E38-4BA7-9900-D6624749F24B}" destId="{C9202DE1-FAE3-475D-A656-176A224429D2}" srcOrd="4" destOrd="0" parTransId="{B6D21F5C-E5A0-43CF-89B4-598AD96EA738}" sibTransId="{E823A41B-3FE5-4F46-A6BB-45157514DDE5}"/>
    <dgm:cxn modelId="{F99A7B18-C420-40A4-B791-001105A064D2}" srcId="{FFB086D1-7E38-4BA7-9900-D6624749F24B}" destId="{9CD59047-0D59-42EF-B12E-44B89550C5E8}" srcOrd="2" destOrd="0" parTransId="{FFD38A3B-8BF5-448A-9C43-C6B38236EC29}" sibTransId="{25006C80-257E-48E6-8F65-40FAFC258A81}"/>
    <dgm:cxn modelId="{30BB2564-4943-4222-B198-BEA4333E2FCE}" type="presOf" srcId="{E4965A25-4AD5-4656-ABD4-80DBEB61A098}" destId="{7D4CD2F1-C5E5-4BB6-8098-C4ABD3DE6E22}" srcOrd="0" destOrd="0" presId="urn:microsoft.com/office/officeart/2005/8/layout/vList2"/>
    <dgm:cxn modelId="{BA85674A-F475-4347-BD0A-7286826CF125}" type="presOf" srcId="{F8D28221-4F67-4B99-A1DB-51BC39D4FEF7}" destId="{AE210F93-FBEE-4C89-944B-BF46B2B2EC44}" srcOrd="0" destOrd="0" presId="urn:microsoft.com/office/officeart/2005/8/layout/vList2"/>
    <dgm:cxn modelId="{81A47B6D-0CE5-497B-BC66-E0003626C2AF}" type="presOf" srcId="{9CD59047-0D59-42EF-B12E-44B89550C5E8}" destId="{1425D5BA-5657-4C03-B885-13E7988848EF}" srcOrd="0" destOrd="0" presId="urn:microsoft.com/office/officeart/2005/8/layout/vList2"/>
    <dgm:cxn modelId="{A76F1559-9308-4CAC-81A0-786107D5DAF3}" type="presOf" srcId="{3B2DA71A-51EB-4EBD-A87E-3C28FA69FE4F}" destId="{E0DE0017-26E7-49D3-B3AE-FFB7579B1027}" srcOrd="0" destOrd="0" presId="urn:microsoft.com/office/officeart/2005/8/layout/vList2"/>
    <dgm:cxn modelId="{027EFD85-6492-4CA9-A122-75F047A48847}" srcId="{FFB086D1-7E38-4BA7-9900-D6624749F24B}" destId="{F8D28221-4F67-4B99-A1DB-51BC39D4FEF7}" srcOrd="1" destOrd="0" parTransId="{47703E8B-10BC-4034-AF1F-373BA14199A0}" sibTransId="{3D4B8CE9-4FF2-413E-BA0D-A98E82A228F3}"/>
    <dgm:cxn modelId="{479F478E-DCA3-4FB9-9EBC-5B77FED6071D}" srcId="{FFB086D1-7E38-4BA7-9900-D6624749F24B}" destId="{3B2DA71A-51EB-4EBD-A87E-3C28FA69FE4F}" srcOrd="3" destOrd="0" parTransId="{1F8F8625-691C-4E08-9745-FFFE3A153E6E}" sibTransId="{5FC938CB-DFBF-4784-9540-D3C468D1BA91}"/>
    <dgm:cxn modelId="{9ACB03BD-E5B4-4061-B220-EE0850347D20}" type="presOf" srcId="{C9202DE1-FAE3-475D-A656-176A224429D2}" destId="{837A53C1-3934-4F36-91D9-C0222C560B70}" srcOrd="0" destOrd="0" presId="urn:microsoft.com/office/officeart/2005/8/layout/vList2"/>
    <dgm:cxn modelId="{E0EF25E3-9B5C-4F3C-8496-67624FDF2F90}" type="presOf" srcId="{FFB086D1-7E38-4BA7-9900-D6624749F24B}" destId="{793F8044-9F91-4152-A58B-BD7EE6B2BF8D}" srcOrd="0" destOrd="0" presId="urn:microsoft.com/office/officeart/2005/8/layout/vList2"/>
    <dgm:cxn modelId="{BFFBBFF3-2243-47A1-9F9C-4F0A2A7CBBE3}" srcId="{FFB086D1-7E38-4BA7-9900-D6624749F24B}" destId="{E4965A25-4AD5-4656-ABD4-80DBEB61A098}" srcOrd="0" destOrd="0" parTransId="{0DD10B64-8606-47E5-A8A8-D88ECD98233F}" sibTransId="{5E4EFBDE-793D-4C8C-B157-3768E64D7375}"/>
    <dgm:cxn modelId="{A4B40AFA-191E-421C-AD42-DC01C7B6D318}" type="presParOf" srcId="{793F8044-9F91-4152-A58B-BD7EE6B2BF8D}" destId="{7D4CD2F1-C5E5-4BB6-8098-C4ABD3DE6E22}" srcOrd="0" destOrd="0" presId="urn:microsoft.com/office/officeart/2005/8/layout/vList2"/>
    <dgm:cxn modelId="{7D077C40-62CA-461D-98EA-4122BF7317F1}" type="presParOf" srcId="{793F8044-9F91-4152-A58B-BD7EE6B2BF8D}" destId="{1C407092-0307-4F06-BABC-61065484FB49}" srcOrd="1" destOrd="0" presId="urn:microsoft.com/office/officeart/2005/8/layout/vList2"/>
    <dgm:cxn modelId="{36209F01-EEB2-46D1-A85D-36C78543D202}" type="presParOf" srcId="{793F8044-9F91-4152-A58B-BD7EE6B2BF8D}" destId="{AE210F93-FBEE-4C89-944B-BF46B2B2EC44}" srcOrd="2" destOrd="0" presId="urn:microsoft.com/office/officeart/2005/8/layout/vList2"/>
    <dgm:cxn modelId="{AF9F6C50-145E-47CB-974D-C8909F8443D6}" type="presParOf" srcId="{793F8044-9F91-4152-A58B-BD7EE6B2BF8D}" destId="{2C72E729-E0E2-44A6-AB85-6BD2C384E933}" srcOrd="3" destOrd="0" presId="urn:microsoft.com/office/officeart/2005/8/layout/vList2"/>
    <dgm:cxn modelId="{DC360674-17A7-4E52-B016-D3928E4C967B}" type="presParOf" srcId="{793F8044-9F91-4152-A58B-BD7EE6B2BF8D}" destId="{1425D5BA-5657-4C03-B885-13E7988848EF}" srcOrd="4" destOrd="0" presId="urn:microsoft.com/office/officeart/2005/8/layout/vList2"/>
    <dgm:cxn modelId="{EC6D24FF-C42F-48BE-9983-CDB8E18907F4}" type="presParOf" srcId="{793F8044-9F91-4152-A58B-BD7EE6B2BF8D}" destId="{C17DC5C0-315A-46DC-AEE2-D7319D6B65BC}" srcOrd="5" destOrd="0" presId="urn:microsoft.com/office/officeart/2005/8/layout/vList2"/>
    <dgm:cxn modelId="{F7B4D4EA-AF46-4F48-AA8F-89363D6E7D60}" type="presParOf" srcId="{793F8044-9F91-4152-A58B-BD7EE6B2BF8D}" destId="{E0DE0017-26E7-49D3-B3AE-FFB7579B1027}" srcOrd="6" destOrd="0" presId="urn:microsoft.com/office/officeart/2005/8/layout/vList2"/>
    <dgm:cxn modelId="{5B577886-A020-48CB-909D-9B4936F85B4F}" type="presParOf" srcId="{793F8044-9F91-4152-A58B-BD7EE6B2BF8D}" destId="{9C58EE45-59B3-48FC-8E8A-11E4793F6303}" srcOrd="7" destOrd="0" presId="urn:microsoft.com/office/officeart/2005/8/layout/vList2"/>
    <dgm:cxn modelId="{2103BB6C-4A07-49BB-8FB3-D6BEF51C7135}" type="presParOf" srcId="{793F8044-9F91-4152-A58B-BD7EE6B2BF8D}" destId="{837A53C1-3934-4F36-91D9-C0222C560B70}"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CD2F1-C5E5-4BB6-8098-C4ABD3DE6E22}">
      <dsp:nvSpPr>
        <dsp:cNvPr id="0" name=""/>
        <dsp:cNvSpPr/>
      </dsp:nvSpPr>
      <dsp:spPr>
        <a:xfrm>
          <a:off x="0" y="6826"/>
          <a:ext cx="5181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Anti-Discriminatory Practice</a:t>
          </a:r>
          <a:endParaRPr lang="en-US" sz="3300" kern="1200"/>
        </a:p>
      </dsp:txBody>
      <dsp:txXfrm>
        <a:off x="38638" y="45464"/>
        <a:ext cx="5104324" cy="714229"/>
      </dsp:txXfrm>
    </dsp:sp>
    <dsp:sp modelId="{AE210F93-FBEE-4C89-944B-BF46B2B2EC44}">
      <dsp:nvSpPr>
        <dsp:cNvPr id="0" name=""/>
        <dsp:cNvSpPr/>
      </dsp:nvSpPr>
      <dsp:spPr>
        <a:xfrm>
          <a:off x="0" y="893371"/>
          <a:ext cx="5181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Regulatory body standards</a:t>
          </a:r>
        </a:p>
      </dsp:txBody>
      <dsp:txXfrm>
        <a:off x="38638" y="932009"/>
        <a:ext cx="5104324" cy="714229"/>
      </dsp:txXfrm>
    </dsp:sp>
    <dsp:sp modelId="{1425D5BA-5657-4C03-B885-13E7988848EF}">
      <dsp:nvSpPr>
        <dsp:cNvPr id="0" name=""/>
        <dsp:cNvSpPr/>
      </dsp:nvSpPr>
      <dsp:spPr>
        <a:xfrm>
          <a:off x="0" y="1779916"/>
          <a:ext cx="5181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Communication</a:t>
          </a:r>
        </a:p>
      </dsp:txBody>
      <dsp:txXfrm>
        <a:off x="38638" y="1818554"/>
        <a:ext cx="5104324" cy="714229"/>
      </dsp:txXfrm>
    </dsp:sp>
    <dsp:sp modelId="{E0DE0017-26E7-49D3-B3AE-FFB7579B1027}">
      <dsp:nvSpPr>
        <dsp:cNvPr id="0" name=""/>
        <dsp:cNvSpPr/>
      </dsp:nvSpPr>
      <dsp:spPr>
        <a:xfrm>
          <a:off x="0" y="2666461"/>
          <a:ext cx="5181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Multi-agency working</a:t>
          </a:r>
        </a:p>
      </dsp:txBody>
      <dsp:txXfrm>
        <a:off x="38638" y="2705099"/>
        <a:ext cx="5104324" cy="714229"/>
      </dsp:txXfrm>
    </dsp:sp>
    <dsp:sp modelId="{837A53C1-3934-4F36-91D9-C0222C560B70}">
      <dsp:nvSpPr>
        <dsp:cNvPr id="0" name=""/>
        <dsp:cNvSpPr/>
      </dsp:nvSpPr>
      <dsp:spPr>
        <a:xfrm>
          <a:off x="0" y="3553006"/>
          <a:ext cx="5181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Higher level learning</a:t>
          </a:r>
        </a:p>
      </dsp:txBody>
      <dsp:txXfrm>
        <a:off x="38638" y="3591644"/>
        <a:ext cx="5104324" cy="71422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8B8DCC6-F838-4A96-918C-B1C0336BF189}" type="datetimeFigureOut">
              <a:rPr lang="en-GB" smtClean="0"/>
              <a:t>26/06/2023</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6744EE7A-514A-4B31-BEC1-560CD2275993}" type="slidenum">
              <a:rPr lang="en-GB" smtClean="0"/>
              <a:t>‹#›</a:t>
            </a:fld>
            <a:endParaRPr lang="en-GB"/>
          </a:p>
        </p:txBody>
      </p:sp>
    </p:spTree>
    <p:extLst>
      <p:ext uri="{BB962C8B-B14F-4D97-AF65-F5344CB8AC3E}">
        <p14:creationId xmlns:p14="http://schemas.microsoft.com/office/powerpoint/2010/main" val="1403157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Maureen</a:t>
            </a:r>
          </a:p>
          <a:p>
            <a:pPr marL="0" indent="0">
              <a:buNone/>
            </a:pPr>
            <a:endParaRPr lang="en-US" sz="1200" dirty="0"/>
          </a:p>
          <a:p>
            <a:pPr marL="0" indent="0">
              <a:buNone/>
            </a:pPr>
            <a:r>
              <a:rPr lang="en-US" sz="1200" dirty="0"/>
              <a:t>What is Group Work </a:t>
            </a:r>
            <a:endParaRPr lang="en-GB" sz="1200" dirty="0">
              <a:solidFill>
                <a:srgbClr val="111111"/>
              </a:solidFill>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111111"/>
                </a:solidFill>
                <a:effectLst/>
                <a:latin typeface="Georgia" panose="02040502050405020303" pitchFamily="18" charset="0"/>
              </a:rPr>
              <a:t>Hundreds of fish swimming together are called a </a:t>
            </a:r>
            <a:r>
              <a:rPr lang="en-GB" sz="1200" b="0" i="1" dirty="0">
                <a:solidFill>
                  <a:srgbClr val="111111"/>
                </a:solidFill>
                <a:effectLst/>
                <a:latin typeface="Georgia" panose="02040502050405020303" pitchFamily="18" charset="0"/>
              </a:rPr>
              <a:t>school</a:t>
            </a:r>
            <a:r>
              <a:rPr lang="en-GB" sz="1200" b="0" i="0" dirty="0">
                <a:solidFill>
                  <a:srgbClr val="111111"/>
                </a:solidFill>
                <a:effectLst/>
                <a:latin typeface="Georgia" panose="02040502050405020303" pitchFamily="18" charset="0"/>
              </a:rPr>
              <a:t>. A pack of foraging baboons is a </a:t>
            </a:r>
            <a:r>
              <a:rPr lang="en-GB" sz="1200" b="0" i="1" dirty="0">
                <a:solidFill>
                  <a:srgbClr val="111111"/>
                </a:solidFill>
                <a:effectLst/>
                <a:latin typeface="Georgia" panose="02040502050405020303" pitchFamily="18" charset="0"/>
              </a:rPr>
              <a:t>troupe</a:t>
            </a:r>
            <a:r>
              <a:rPr lang="en-GB" sz="1200" b="0" i="0" dirty="0">
                <a:solidFill>
                  <a:srgbClr val="111111"/>
                </a:solidFill>
                <a:effectLst/>
                <a:latin typeface="Georgia" panose="02040502050405020303" pitchFamily="18" charset="0"/>
              </a:rPr>
              <a:t>. A half dozen crows on a telephone line is a </a:t>
            </a:r>
            <a:r>
              <a:rPr lang="en-GB" sz="1200" b="0" i="1" dirty="0">
                <a:solidFill>
                  <a:srgbClr val="111111"/>
                </a:solidFill>
                <a:effectLst/>
                <a:latin typeface="Georgia" panose="02040502050405020303" pitchFamily="18" charset="0"/>
              </a:rPr>
              <a:t>murder</a:t>
            </a:r>
            <a:r>
              <a:rPr lang="en-GB" sz="1200" b="0" i="0" dirty="0">
                <a:solidFill>
                  <a:srgbClr val="111111"/>
                </a:solidFill>
                <a:effectLst/>
                <a:latin typeface="Georgia" panose="02040502050405020303" pitchFamily="18" charset="0"/>
              </a:rPr>
              <a:t>. A </a:t>
            </a:r>
            <a:r>
              <a:rPr lang="en-GB" sz="1200" b="0" i="1" dirty="0">
                <a:solidFill>
                  <a:srgbClr val="111111"/>
                </a:solidFill>
                <a:effectLst/>
                <a:latin typeface="Georgia" panose="02040502050405020303" pitchFamily="18" charset="0"/>
              </a:rPr>
              <a:t>gam</a:t>
            </a:r>
            <a:r>
              <a:rPr lang="en-GB" sz="1200" b="0" i="0" dirty="0">
                <a:solidFill>
                  <a:srgbClr val="111111"/>
                </a:solidFill>
                <a:effectLst/>
                <a:latin typeface="Georgia" panose="02040502050405020303" pitchFamily="18" charset="0"/>
              </a:rPr>
              <a:t> is a group of whales. But what is a collection of human beings called? A </a:t>
            </a:r>
            <a:r>
              <a:rPr lang="en-GB" sz="1200" b="0" i="1" dirty="0">
                <a:solidFill>
                  <a:srgbClr val="111111"/>
                </a:solidFill>
                <a:effectLst/>
                <a:latin typeface="Georgia" panose="02040502050405020303" pitchFamily="18" charset="0"/>
              </a:rPr>
              <a:t>group</a:t>
            </a:r>
            <a:r>
              <a:rPr lang="en-GB" sz="1200" b="0" i="0" dirty="0">
                <a:solidFill>
                  <a:srgbClr val="111111"/>
                </a:solidFill>
                <a:effectLst/>
                <a:latin typeface="Georgia" panose="02040502050405020303" pitchFamily="18" charset="0"/>
              </a:rPr>
              <a:t>. …. [C]</a:t>
            </a:r>
            <a:r>
              <a:rPr lang="en-GB" sz="1200" b="0" i="0" dirty="0" err="1">
                <a:solidFill>
                  <a:srgbClr val="111111"/>
                </a:solidFill>
                <a:effectLst/>
                <a:latin typeface="Georgia" panose="02040502050405020303" pitchFamily="18" charset="0"/>
              </a:rPr>
              <a:t>ollections</a:t>
            </a:r>
            <a:r>
              <a:rPr lang="en-GB" sz="1200" b="0" i="0" dirty="0">
                <a:solidFill>
                  <a:srgbClr val="111111"/>
                </a:solidFill>
                <a:effectLst/>
                <a:latin typeface="Georgia" panose="02040502050405020303" pitchFamily="18" charset="0"/>
              </a:rPr>
              <a:t> of people may seem unique, but each possesses that one critical element that defines a group: connections linking the individual members…. [M]embers are linked together in a web of interpersonal relationships. Thus, a </a:t>
            </a:r>
            <a:r>
              <a:rPr lang="en-GB" sz="1200" b="1" i="0" dirty="0">
                <a:solidFill>
                  <a:srgbClr val="111111"/>
                </a:solidFill>
                <a:effectLst/>
                <a:latin typeface="Georgia" panose="02040502050405020303" pitchFamily="18" charset="0"/>
              </a:rPr>
              <a:t>group</a:t>
            </a:r>
            <a:r>
              <a:rPr lang="en-GB" sz="1200" b="0" i="0" dirty="0">
                <a:solidFill>
                  <a:srgbClr val="111111"/>
                </a:solidFill>
                <a:effectLst/>
                <a:latin typeface="Georgia" panose="02040502050405020303" pitchFamily="18" charset="0"/>
              </a:rPr>
              <a:t> is defined as </a:t>
            </a:r>
            <a:r>
              <a:rPr lang="en-GB" sz="1200" b="0" i="1" dirty="0">
                <a:solidFill>
                  <a:srgbClr val="111111"/>
                </a:solidFill>
                <a:effectLst/>
                <a:latin typeface="Georgia" panose="02040502050405020303" pitchFamily="18" charset="0"/>
              </a:rPr>
              <a:t>two or more individuals who are connected to one another by social relationships</a:t>
            </a:r>
            <a:r>
              <a:rPr lang="en-GB" sz="1200" b="0" i="0" dirty="0">
                <a:solidFill>
                  <a:srgbClr val="111111"/>
                </a:solidFill>
                <a:effectLst/>
                <a:latin typeface="Georgia" panose="02040502050405020303" pitchFamily="18" charset="0"/>
              </a:rPr>
              <a:t>. Donelson R. Forsyth (2006: 2-3)</a:t>
            </a:r>
          </a:p>
          <a:p>
            <a:pPr marL="0" indent="0">
              <a:buNone/>
            </a:pPr>
            <a:endParaRPr lang="en-GB" sz="1200" b="0" i="0" dirty="0">
              <a:solidFill>
                <a:srgbClr val="111111"/>
              </a:solidFill>
              <a:effectLst/>
              <a:latin typeface="Georgia" panose="02040502050405020303" pitchFamily="18" charset="0"/>
            </a:endParaRPr>
          </a:p>
          <a:p>
            <a:pPr marL="0" indent="0">
              <a:buNone/>
            </a:pPr>
            <a:r>
              <a:rPr lang="en-GB" sz="1200" b="0" i="0" dirty="0">
                <a:solidFill>
                  <a:srgbClr val="111111"/>
                </a:solidFill>
                <a:effectLst/>
                <a:latin typeface="Georgia" panose="02040502050405020303" pitchFamily="18" charset="0"/>
              </a:rPr>
              <a:t>‘</a:t>
            </a:r>
            <a:r>
              <a:rPr lang="en-GB" sz="1200" b="0" i="1" dirty="0">
                <a:solidFill>
                  <a:srgbClr val="111111"/>
                </a:solidFill>
                <a:effectLst/>
                <a:latin typeface="Georgia" panose="02040502050405020303" pitchFamily="18" charset="0"/>
              </a:rPr>
              <a:t>two or more individuals who are connected to one another by and within social relationships’</a:t>
            </a:r>
            <a:r>
              <a:rPr lang="en-GB" sz="1200" b="0" i="0" dirty="0">
                <a:solidFill>
                  <a:srgbClr val="111111"/>
                </a:solidFill>
                <a:effectLst/>
                <a:latin typeface="Georgia" panose="02040502050405020303" pitchFamily="18" charset="0"/>
              </a:rPr>
              <a:t>. Donelson R. Forsyth (2017: 3) </a:t>
            </a:r>
            <a:endParaRPr lang="en-GB" sz="1200" dirty="0">
              <a:solidFill>
                <a:srgbClr val="111111"/>
              </a:solidFill>
              <a:latin typeface="Georgia" panose="02040502050405020303" pitchFamily="18" charset="0"/>
            </a:endParaRPr>
          </a:p>
          <a:p>
            <a:endParaRPr lang="en-GB" dirty="0"/>
          </a:p>
        </p:txBody>
      </p:sp>
      <p:sp>
        <p:nvSpPr>
          <p:cNvPr id="4" name="Slide Number Placeholder 3"/>
          <p:cNvSpPr>
            <a:spLocks noGrp="1"/>
          </p:cNvSpPr>
          <p:nvPr>
            <p:ph type="sldNum" sz="quarter" idx="5"/>
          </p:nvPr>
        </p:nvSpPr>
        <p:spPr/>
        <p:txBody>
          <a:bodyPr/>
          <a:lstStyle/>
          <a:p>
            <a:fld id="{6744EE7A-514A-4B31-BEC1-560CD2275993}" type="slidenum">
              <a:rPr lang="en-GB" smtClean="0"/>
              <a:t>1</a:t>
            </a:fld>
            <a:endParaRPr lang="en-GB"/>
          </a:p>
        </p:txBody>
      </p:sp>
    </p:spTree>
    <p:extLst>
      <p:ext uri="{BB962C8B-B14F-4D97-AF65-F5344CB8AC3E}">
        <p14:creationId xmlns:p14="http://schemas.microsoft.com/office/powerpoint/2010/main" val="245775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dirty="0">
                <a:solidFill>
                  <a:srgbClr val="F39E32"/>
                </a:solidFill>
                <a:effectLst/>
                <a:latin typeface="Helvetica" panose="020B0604020202020204" pitchFamily="34" charset="0"/>
              </a:rPr>
              <a:t>ARLENE</a:t>
            </a:r>
            <a:endParaRPr lang="en-GB" dirty="0"/>
          </a:p>
        </p:txBody>
      </p:sp>
      <p:sp>
        <p:nvSpPr>
          <p:cNvPr id="4" name="Slide Number Placeholder 3"/>
          <p:cNvSpPr>
            <a:spLocks noGrp="1"/>
          </p:cNvSpPr>
          <p:nvPr>
            <p:ph type="sldNum" sz="quarter" idx="5"/>
          </p:nvPr>
        </p:nvSpPr>
        <p:spPr/>
        <p:txBody>
          <a:bodyPr/>
          <a:lstStyle/>
          <a:p>
            <a:fld id="{6744EE7A-514A-4B31-BEC1-560CD2275993}" type="slidenum">
              <a:rPr lang="en-GB" smtClean="0"/>
              <a:t>2</a:t>
            </a:fld>
            <a:endParaRPr lang="en-GB"/>
          </a:p>
        </p:txBody>
      </p:sp>
    </p:spTree>
    <p:extLst>
      <p:ext uri="{BB962C8B-B14F-4D97-AF65-F5344CB8AC3E}">
        <p14:creationId xmlns:p14="http://schemas.microsoft.com/office/powerpoint/2010/main" val="2579491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dirty="0">
                <a:solidFill>
                  <a:srgbClr val="F39E32"/>
                </a:solidFill>
                <a:effectLst/>
                <a:latin typeface="Helvetica" panose="020B0604020202020204" pitchFamily="34" charset="0"/>
              </a:rPr>
              <a:t>ARLENE How to Use  https://www.theteachertoolkit.com/index.php/tool/think-pair-share</a:t>
            </a:r>
          </a:p>
          <a:p>
            <a:pPr algn="l"/>
            <a:endParaRPr lang="en-GB" b="1" i="0" dirty="0">
              <a:solidFill>
                <a:srgbClr val="F39E32"/>
              </a:solidFill>
              <a:effectLst/>
              <a:latin typeface="Helvetica" panose="020B0604020202020204" pitchFamily="34" charset="0"/>
            </a:endParaRPr>
          </a:p>
          <a:p>
            <a:pPr algn="l"/>
            <a:r>
              <a:rPr lang="en-GB" b="1" i="0" dirty="0">
                <a:solidFill>
                  <a:srgbClr val="333333"/>
                </a:solidFill>
                <a:effectLst/>
                <a:latin typeface="Helvetica" panose="020B0604020202020204" pitchFamily="34" charset="0"/>
              </a:rPr>
              <a:t>1. Think </a:t>
            </a:r>
            <a:r>
              <a:rPr lang="en-GB" b="0" i="0" dirty="0">
                <a:solidFill>
                  <a:srgbClr val="333333"/>
                </a:solidFill>
                <a:effectLst/>
                <a:latin typeface="Helvetica" panose="020B0604020202020204" pitchFamily="34" charset="0"/>
              </a:rPr>
              <a:t>Have students write a response to a prompt or a question. PreK-K students can draw their thinking.</a:t>
            </a:r>
          </a:p>
          <a:p>
            <a:pPr algn="l"/>
            <a:r>
              <a:rPr lang="en-GB" b="1" i="0" dirty="0">
                <a:solidFill>
                  <a:srgbClr val="333333"/>
                </a:solidFill>
                <a:effectLst/>
                <a:latin typeface="Helvetica" panose="020B0604020202020204" pitchFamily="34" charset="0"/>
              </a:rPr>
              <a:t>2. Pair </a:t>
            </a:r>
            <a:r>
              <a:rPr lang="en-GB" b="0" i="0" dirty="0">
                <a:solidFill>
                  <a:srgbClr val="333333"/>
                </a:solidFill>
                <a:effectLst/>
                <a:latin typeface="Helvetica" panose="020B0604020202020204" pitchFamily="34" charset="0"/>
              </a:rPr>
              <a:t>Tell students to pair up and share their responses.</a:t>
            </a:r>
          </a:p>
          <a:p>
            <a:pPr algn="l"/>
            <a:r>
              <a:rPr lang="en-GB" b="1" i="0" dirty="0">
                <a:solidFill>
                  <a:srgbClr val="333333"/>
                </a:solidFill>
                <a:effectLst/>
                <a:latin typeface="Helvetica" panose="020B0604020202020204" pitchFamily="34" charset="0"/>
              </a:rPr>
              <a:t>3. Share </a:t>
            </a:r>
            <a:r>
              <a:rPr lang="en-GB" b="0" i="0" dirty="0">
                <a:solidFill>
                  <a:srgbClr val="333333"/>
                </a:solidFill>
                <a:effectLst/>
                <a:latin typeface="Helvetica" panose="020B0604020202020204" pitchFamily="34" charset="0"/>
              </a:rPr>
              <a:t>Reconvene the class and ask pairs to report back on their conversations.</a:t>
            </a:r>
          </a:p>
          <a:p>
            <a:pPr algn="l"/>
            <a:r>
              <a:rPr lang="en-GB" b="1" i="0" dirty="0">
                <a:solidFill>
                  <a:srgbClr val="F39E32"/>
                </a:solidFill>
                <a:effectLst/>
                <a:latin typeface="Helvetica" panose="020B0604020202020204" pitchFamily="34" charset="0"/>
              </a:rPr>
              <a:t>When to Use</a:t>
            </a:r>
          </a:p>
          <a:p>
            <a:pPr algn="l"/>
            <a:r>
              <a:rPr lang="en-GB" b="0" i="0" dirty="0">
                <a:solidFill>
                  <a:srgbClr val="333333"/>
                </a:solidFill>
                <a:effectLst/>
                <a:latin typeface="Helvetica" panose="020B0604020202020204" pitchFamily="34" charset="0"/>
              </a:rPr>
              <a:t>Use Think-Pair-Share at any point in the lesson to structure meaningful conversation:</a:t>
            </a:r>
          </a:p>
          <a:p>
            <a:pPr algn="l">
              <a:buFont typeface="Arial" panose="020B0604020202020204" pitchFamily="34" charset="0"/>
              <a:buChar char="•"/>
            </a:pPr>
            <a:r>
              <a:rPr lang="en-GB" b="0" i="0" dirty="0">
                <a:solidFill>
                  <a:srgbClr val="333333"/>
                </a:solidFill>
                <a:effectLst/>
                <a:latin typeface="Helvetica" panose="020B0604020202020204" pitchFamily="34" charset="0"/>
              </a:rPr>
              <a:t>Before introducing new material to tap into prior knowledge</a:t>
            </a:r>
          </a:p>
          <a:p>
            <a:pPr algn="l">
              <a:buFont typeface="Arial" panose="020B0604020202020204" pitchFamily="34" charset="0"/>
              <a:buChar char="•"/>
            </a:pPr>
            <a:r>
              <a:rPr lang="en-GB" b="0" i="0" dirty="0">
                <a:solidFill>
                  <a:srgbClr val="333333"/>
                </a:solidFill>
                <a:effectLst/>
                <a:latin typeface="Helvetica" panose="020B0604020202020204" pitchFamily="34" charset="0"/>
              </a:rPr>
              <a:t>After watching a film clip to gauge a reaction</a:t>
            </a:r>
          </a:p>
          <a:p>
            <a:pPr algn="l">
              <a:buFont typeface="Arial" panose="020B0604020202020204" pitchFamily="34" charset="0"/>
              <a:buChar char="•"/>
            </a:pPr>
            <a:r>
              <a:rPr lang="en-GB" b="0" i="0" dirty="0">
                <a:solidFill>
                  <a:srgbClr val="333333"/>
                </a:solidFill>
                <a:effectLst/>
                <a:latin typeface="Helvetica" panose="020B0604020202020204" pitchFamily="34" charset="0"/>
              </a:rPr>
              <a:t>After reading a short text to begin a discussion</a:t>
            </a:r>
          </a:p>
          <a:p>
            <a:pPr algn="l">
              <a:buFont typeface="Arial" panose="020B0604020202020204" pitchFamily="34" charset="0"/>
              <a:buChar char="•"/>
            </a:pPr>
            <a:r>
              <a:rPr lang="en-GB" b="0" i="0" dirty="0">
                <a:solidFill>
                  <a:srgbClr val="333333"/>
                </a:solidFill>
                <a:effectLst/>
                <a:latin typeface="Helvetica" panose="020B0604020202020204" pitchFamily="34" charset="0"/>
              </a:rPr>
              <a:t>Before students begin an assignment, such as an essay or a set of word problems, to gather ideas or formalize procedures</a:t>
            </a:r>
          </a:p>
          <a:p>
            <a:pPr algn="l"/>
            <a:r>
              <a:rPr lang="en-GB" b="1" i="0" dirty="0">
                <a:solidFill>
                  <a:srgbClr val="F39E32"/>
                </a:solidFill>
                <a:effectLst/>
                <a:latin typeface="Helvetica" panose="020B0604020202020204" pitchFamily="34" charset="0"/>
              </a:rPr>
              <a:t>Variations</a:t>
            </a:r>
          </a:p>
          <a:p>
            <a:pPr algn="l"/>
            <a:r>
              <a:rPr lang="en-GB" b="1" i="0" dirty="0">
                <a:solidFill>
                  <a:srgbClr val="333333"/>
                </a:solidFill>
                <a:effectLst/>
                <a:latin typeface="Helvetica" panose="020B0604020202020204" pitchFamily="34" charset="0"/>
              </a:rPr>
              <a:t>Think-Listening Pair-Share </a:t>
            </a:r>
            <a:r>
              <a:rPr lang="en-GB" b="0" i="0" dirty="0">
                <a:solidFill>
                  <a:srgbClr val="333333"/>
                </a:solidFill>
                <a:effectLst/>
                <a:latin typeface="Helvetica" panose="020B0604020202020204" pitchFamily="34" charset="0"/>
              </a:rPr>
              <a:t>To work on students’ listening skills, tell them that they can only share their partner’s viewpoint during “Share.”</a:t>
            </a:r>
          </a:p>
          <a:p>
            <a:pPr algn="l"/>
            <a:r>
              <a:rPr lang="en-GB" b="1" i="0" dirty="0">
                <a:solidFill>
                  <a:srgbClr val="333333"/>
                </a:solidFill>
                <a:effectLst/>
                <a:latin typeface="Helvetica" panose="020B0604020202020204" pitchFamily="34" charset="0"/>
              </a:rPr>
              <a:t>Think-Pair-Square </a:t>
            </a:r>
            <a:r>
              <a:rPr lang="en-GB" b="0" i="0" dirty="0">
                <a:solidFill>
                  <a:srgbClr val="333333"/>
                </a:solidFill>
                <a:effectLst/>
                <a:latin typeface="Helvetica" panose="020B0604020202020204" pitchFamily="34" charset="0"/>
              </a:rPr>
              <a:t>After “Pair,” have partners “Square” with another pair to discuss their ideas, making a group of 4.</a:t>
            </a:r>
          </a:p>
          <a:p>
            <a:pPr algn="l"/>
            <a:endParaRPr lang="en-GB" b="0" i="0" dirty="0">
              <a:solidFill>
                <a:srgbClr val="333333"/>
              </a:solidFill>
              <a:effectLst/>
              <a:latin typeface="Helvetica" panose="020B0604020202020204" pitchFamily="34" charset="0"/>
            </a:endParaRPr>
          </a:p>
          <a:p>
            <a:pPr algn="l"/>
            <a:r>
              <a:rPr lang="en-GB" b="0" i="0" dirty="0">
                <a:solidFill>
                  <a:srgbClr val="333333"/>
                </a:solidFill>
                <a:effectLst/>
                <a:latin typeface="Helvetica" panose="020B0604020202020204" pitchFamily="34" charset="0"/>
              </a:rPr>
              <a:t>Seminar activity</a:t>
            </a:r>
          </a:p>
          <a:p>
            <a:pPr fontAlgn="base"/>
            <a:r>
              <a:rPr lang="en-US" sz="1200" kern="0" dirty="0">
                <a:latin typeface="Comic Sans MS" panose="030F0702030302020204" pitchFamily="66" charset="0"/>
              </a:rPr>
              <a:t>W</a:t>
            </a:r>
            <a:r>
              <a:rPr lang="en-GB" sz="1200" kern="0" dirty="0" err="1">
                <a:latin typeface="Comic Sans MS" panose="030F0702030302020204" pitchFamily="66" charset="0"/>
              </a:rPr>
              <a:t>orking</a:t>
            </a:r>
            <a:r>
              <a:rPr lang="en-GB" sz="1200" kern="0" dirty="0">
                <a:latin typeface="Comic Sans MS" panose="030F0702030302020204" pitchFamily="66" charset="0"/>
              </a:rPr>
              <a:t> in pairs on the allocated mental illness:</a:t>
            </a:r>
          </a:p>
          <a:p>
            <a:pPr fontAlgn="base"/>
            <a:endParaRPr lang="en-GB" sz="1200" kern="0" dirty="0">
              <a:latin typeface="Comic Sans MS" panose="030F0702030302020204" pitchFamily="66" charset="0"/>
            </a:endParaRPr>
          </a:p>
          <a:p>
            <a:pPr fontAlgn="base"/>
            <a:r>
              <a:rPr lang="en-GB" sz="1200" kern="0" dirty="0">
                <a:latin typeface="Comic Sans MS" panose="030F0702030302020204" pitchFamily="66" charset="0"/>
              </a:rPr>
              <a:t>- Devise a conceptual map for how you would work with a service-user who was struggling with their housing tenancy.</a:t>
            </a:r>
          </a:p>
          <a:p>
            <a:pPr fontAlgn="base"/>
            <a:endParaRPr lang="en-GB" sz="1200" kern="0" dirty="0">
              <a:latin typeface="Comic Sans MS" panose="030F0702030302020204" pitchFamily="66" charset="0"/>
            </a:endParaRP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Anxiety</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Depression</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Eating problems</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Schizophrenia</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Phobias</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Obsessive Compulsive Disorder</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Bipolar disorder </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Personality disorders</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PTSD</a:t>
            </a:r>
          </a:p>
          <a:p>
            <a:pPr marL="514350" indent="-514350" defTabSz="533461" eaLnBrk="0" fontAlgn="base" hangingPunct="0">
              <a:spcBef>
                <a:spcPct val="0"/>
              </a:spcBef>
              <a:spcAft>
                <a:spcPct val="0"/>
              </a:spcAft>
              <a:buFont typeface="+mj-lt"/>
              <a:buAutoNum type="arabicPeriod"/>
            </a:pPr>
            <a:r>
              <a:rPr lang="en-GB" altLang="en-US" sz="1200" kern="0" dirty="0">
                <a:cs typeface="Times New Roman" panose="02020603050405020304" pitchFamily="18" charset="0"/>
              </a:rPr>
              <a:t>Disruptive behaviour and dissocial disorders</a:t>
            </a:r>
          </a:p>
          <a:p>
            <a:endParaRPr lang="en-GB" dirty="0"/>
          </a:p>
        </p:txBody>
      </p:sp>
      <p:sp>
        <p:nvSpPr>
          <p:cNvPr id="4" name="Slide Number Placeholder 3"/>
          <p:cNvSpPr>
            <a:spLocks noGrp="1"/>
          </p:cNvSpPr>
          <p:nvPr>
            <p:ph type="sldNum" sz="quarter" idx="5"/>
          </p:nvPr>
        </p:nvSpPr>
        <p:spPr/>
        <p:txBody>
          <a:bodyPr/>
          <a:lstStyle/>
          <a:p>
            <a:fld id="{6744EE7A-514A-4B31-BEC1-560CD2275993}" type="slidenum">
              <a:rPr lang="en-GB" smtClean="0"/>
              <a:t>3</a:t>
            </a:fld>
            <a:endParaRPr lang="en-GB"/>
          </a:p>
        </p:txBody>
      </p:sp>
    </p:spTree>
    <p:extLst>
      <p:ext uri="{BB962C8B-B14F-4D97-AF65-F5344CB8AC3E}">
        <p14:creationId xmlns:p14="http://schemas.microsoft.com/office/powerpoint/2010/main" val="2348562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MAUREEN </a:t>
            </a: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Presenter: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Consider a critical incident relating to your own learning and teaching</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Enabler: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You should work with the Presenter to try to help them explore the individual read about more. You need to help them to focus more as well as to begin exploring possible ways forward. Try to be non-judgemental and to ask open questions. Try to focus on what can be done by the presenter, not what he or she ought to do, or what you would do. </a:t>
            </a:r>
          </a:p>
          <a:p>
            <a:endParaRPr lang="en-GB" sz="1200" dirty="0">
              <a:effectLst/>
              <a:latin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Reporter:</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You should observe the interaction, and aim to give a concise summary of the discussion. You can also give some suggestions about how some of the issues raised might possibly link to social work practice. What areas of further research could the Presenter do to gather some ideas about how to move forward?</a:t>
            </a:r>
          </a:p>
          <a:p>
            <a:endParaRPr lang="en-GB" sz="1200" dirty="0">
              <a:effectLst/>
              <a:latin typeface="Calibri" panose="020F0502020204030204" pitchFamily="34" charset="0"/>
              <a:cs typeface="Times New Roman" panose="02020603050405020304" pitchFamily="18" charset="0"/>
            </a:endParaRPr>
          </a:p>
          <a:p>
            <a:r>
              <a:rPr lang="en-GB" sz="1200" b="1" dirty="0">
                <a:effectLst/>
                <a:latin typeface="Calibri" panose="020F0502020204030204" pitchFamily="34" charset="0"/>
                <a:cs typeface="Times New Roman" panose="02020603050405020304" pitchFamily="18" charset="0"/>
              </a:rPr>
              <a:t>Or students all read article and share what they have read with colleagues.</a:t>
            </a:r>
          </a:p>
          <a:p>
            <a:endParaRPr lang="en-GB" sz="1200" b="1"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srgbClr val="FFFFFF"/>
                </a:solidFill>
                <a:effectLst/>
                <a:uLnTx/>
                <a:uFillTx/>
                <a:latin typeface="Arial"/>
                <a:cs typeface="Arial"/>
                <a:sym typeface="Arial"/>
              </a:rPr>
              <a:t>ACTIVITY In triads each person reads journal article and shares learning about article with other group members.</a:t>
            </a:r>
            <a:endParaRPr kumimoji="0" lang="en-GB" sz="800" b="0" i="0" u="none" strike="noStrike" kern="0" cap="none" spc="0" normalizeH="0" baseline="0" noProof="0" dirty="0">
              <a:ln>
                <a:noFill/>
              </a:ln>
              <a:solidFill>
                <a:srgbClr val="000000"/>
              </a:solidFill>
              <a:effectLst/>
              <a:uLnTx/>
              <a:uFillTx/>
              <a:latin typeface="Arial"/>
              <a:cs typeface="Arial"/>
              <a:sym typeface="Arial"/>
            </a:endParaRPr>
          </a:p>
          <a:p>
            <a:endParaRPr lang="en-GB" dirty="0"/>
          </a:p>
        </p:txBody>
      </p:sp>
      <p:sp>
        <p:nvSpPr>
          <p:cNvPr id="4" name="Slide Number Placeholder 3"/>
          <p:cNvSpPr>
            <a:spLocks noGrp="1"/>
          </p:cNvSpPr>
          <p:nvPr>
            <p:ph type="sldNum" sz="quarter" idx="5"/>
          </p:nvPr>
        </p:nvSpPr>
        <p:spPr/>
        <p:txBody>
          <a:bodyPr/>
          <a:lstStyle/>
          <a:p>
            <a:fld id="{6744EE7A-514A-4B31-BEC1-560CD2275993}" type="slidenum">
              <a:rPr lang="en-GB" smtClean="0"/>
              <a:t>4</a:t>
            </a:fld>
            <a:endParaRPr lang="en-GB"/>
          </a:p>
        </p:txBody>
      </p:sp>
    </p:spTree>
    <p:extLst>
      <p:ext uri="{BB962C8B-B14F-4D97-AF65-F5344CB8AC3E}">
        <p14:creationId xmlns:p14="http://schemas.microsoft.com/office/powerpoint/2010/main" val="3959025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MAUREEN Allowing students (student centred and lead) to learn through solving real problems.</a:t>
            </a:r>
          </a:p>
          <a:p>
            <a:r>
              <a:rPr lang="en-GB" dirty="0"/>
              <a:t>Solving a problem and acquiring knowledge.</a:t>
            </a:r>
          </a:p>
          <a:p>
            <a:endParaRPr lang="en-GB" dirty="0"/>
          </a:p>
        </p:txBody>
      </p:sp>
      <p:sp>
        <p:nvSpPr>
          <p:cNvPr id="4" name="Slide Number Placeholder 3"/>
          <p:cNvSpPr>
            <a:spLocks noGrp="1"/>
          </p:cNvSpPr>
          <p:nvPr>
            <p:ph type="sldNum" sz="quarter" idx="5"/>
          </p:nvPr>
        </p:nvSpPr>
        <p:spPr/>
        <p:txBody>
          <a:bodyPr/>
          <a:lstStyle/>
          <a:p>
            <a:fld id="{6744EE7A-514A-4B31-BEC1-560CD2275993}" type="slidenum">
              <a:rPr lang="en-GB" smtClean="0"/>
              <a:t>5</a:t>
            </a:fld>
            <a:endParaRPr lang="en-GB"/>
          </a:p>
        </p:txBody>
      </p:sp>
    </p:spTree>
    <p:extLst>
      <p:ext uri="{BB962C8B-B14F-4D97-AF65-F5344CB8AC3E}">
        <p14:creationId xmlns:p14="http://schemas.microsoft.com/office/powerpoint/2010/main" val="3136017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ARLENE</a:t>
            </a:r>
          </a:p>
          <a:p>
            <a:pPr marL="228600" indent="-228600">
              <a:buAutoNum type="arabicPeriod"/>
            </a:pPr>
            <a:r>
              <a:rPr lang="en-GB" dirty="0"/>
              <a:t>Divide students into groups -6</a:t>
            </a:r>
          </a:p>
          <a:p>
            <a:pPr marL="228600" indent="-228600">
              <a:buAutoNum type="arabicPeriod"/>
            </a:pPr>
            <a:r>
              <a:rPr lang="en-GB" dirty="0" err="1"/>
              <a:t>Diveid</a:t>
            </a:r>
            <a:r>
              <a:rPr lang="en-GB" dirty="0"/>
              <a:t> content into chunks of 4-6</a:t>
            </a:r>
          </a:p>
          <a:p>
            <a:pPr marL="228600" indent="-228600">
              <a:buAutoNum type="arabicPeriod"/>
            </a:pPr>
            <a:r>
              <a:rPr lang="en-GB" dirty="0" err="1"/>
              <a:t>Assigign</a:t>
            </a:r>
            <a:r>
              <a:rPr lang="en-GB" dirty="0"/>
              <a:t> one chunk of content to each person in jigsaw group</a:t>
            </a:r>
          </a:p>
          <a:p>
            <a:pPr marL="228600" indent="-228600">
              <a:buAutoNum type="arabicPeriod"/>
            </a:pPr>
            <a:r>
              <a:rPr lang="en-GB" dirty="0" err="1"/>
              <a:t>Hace</a:t>
            </a:r>
            <a:r>
              <a:rPr lang="en-GB" dirty="0"/>
              <a:t> students meet in expert groups</a:t>
            </a:r>
          </a:p>
          <a:p>
            <a:pPr marL="228600" indent="-228600">
              <a:buAutoNum type="arabicPeriod"/>
            </a:pPr>
            <a:r>
              <a:rPr lang="en-GB" dirty="0"/>
              <a:t>Students return to jigsaw groups</a:t>
            </a:r>
          </a:p>
          <a:p>
            <a:pPr marL="228600" indent="-228600">
              <a:buAutoNum type="arabicPeriod"/>
            </a:pPr>
            <a:endParaRPr lang="en-GB" dirty="0"/>
          </a:p>
          <a:p>
            <a:pPr marL="0" indent="0">
              <a:buNone/>
            </a:pPr>
            <a:r>
              <a:rPr lang="en-GB" dirty="0"/>
              <a:t>ACTICTY – social class</a:t>
            </a:r>
          </a:p>
          <a:p>
            <a:pPr marL="0" indent="0">
              <a:buNone/>
            </a:pPr>
            <a:r>
              <a:rPr lang="en-GB" dirty="0"/>
              <a:t>I theories</a:t>
            </a:r>
          </a:p>
          <a:p>
            <a:pPr marL="0" indent="0">
              <a:buNone/>
            </a:pPr>
            <a:r>
              <a:rPr lang="en-GB" dirty="0"/>
              <a:t>Types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alibri" panose="020F0502020204030204" pitchFamily="34" charset="0"/>
                <a:ea typeface="Calibri" panose="020F0502020204030204" pitchFamily="34" charset="0"/>
                <a:cs typeface="Calibri" panose="020F0502020204030204" pitchFamily="34" charset="0"/>
              </a:rPr>
              <a:t>Defining &amp; measuring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alibri" panose="020F0502020204030204" pitchFamily="34" charset="0"/>
                <a:ea typeface="Calibri" panose="020F0502020204030204" pitchFamily="34" charset="0"/>
                <a:cs typeface="Calibri" panose="020F0502020204030204" pitchFamily="34" charset="0"/>
              </a:rPr>
              <a:t>Problems of social class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Calibri" panose="020F0502020204030204" pitchFamily="34" charset="0"/>
                <a:ea typeface="Calibri" panose="020F0502020204030204" pitchFamily="34" charset="0"/>
                <a:cs typeface="Calibri" panose="020F0502020204030204" pitchFamily="34" charset="0"/>
              </a:rPr>
              <a:t>Differences in countries</a:t>
            </a:r>
            <a:endParaRPr lang="en-GB" sz="1200" b="1"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744EE7A-514A-4B31-BEC1-560CD2275993}" type="slidenum">
              <a:rPr lang="en-GB" smtClean="0"/>
              <a:t>6</a:t>
            </a:fld>
            <a:endParaRPr lang="en-GB"/>
          </a:p>
        </p:txBody>
      </p:sp>
    </p:spTree>
    <p:extLst>
      <p:ext uri="{BB962C8B-B14F-4D97-AF65-F5344CB8AC3E}">
        <p14:creationId xmlns:p14="http://schemas.microsoft.com/office/powerpoint/2010/main" val="3797389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dirty="0">
                <a:solidFill>
                  <a:srgbClr val="F39E32"/>
                </a:solidFill>
                <a:effectLst/>
                <a:latin typeface="Helvetica" panose="020B0604020202020204" pitchFamily="34" charset="0"/>
              </a:rPr>
              <a:t>ARLENE</a:t>
            </a:r>
            <a:endParaRPr lang="en-GB" dirty="0"/>
          </a:p>
        </p:txBody>
      </p:sp>
      <p:sp>
        <p:nvSpPr>
          <p:cNvPr id="4" name="Slide Number Placeholder 3"/>
          <p:cNvSpPr>
            <a:spLocks noGrp="1"/>
          </p:cNvSpPr>
          <p:nvPr>
            <p:ph type="sldNum" sz="quarter" idx="5"/>
          </p:nvPr>
        </p:nvSpPr>
        <p:spPr/>
        <p:txBody>
          <a:bodyPr/>
          <a:lstStyle/>
          <a:p>
            <a:fld id="{6744EE7A-514A-4B31-BEC1-560CD2275993}" type="slidenum">
              <a:rPr lang="en-GB" smtClean="0"/>
              <a:t>7</a:t>
            </a:fld>
            <a:endParaRPr lang="en-GB"/>
          </a:p>
        </p:txBody>
      </p:sp>
    </p:spTree>
    <p:extLst>
      <p:ext uri="{BB962C8B-B14F-4D97-AF65-F5344CB8AC3E}">
        <p14:creationId xmlns:p14="http://schemas.microsoft.com/office/powerpoint/2010/main" val="777846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44EE7A-514A-4B31-BEC1-560CD2275993}" type="slidenum">
              <a:rPr lang="en-GB" smtClean="0"/>
              <a:t>8</a:t>
            </a:fld>
            <a:endParaRPr lang="en-GB"/>
          </a:p>
        </p:txBody>
      </p:sp>
    </p:spTree>
    <p:extLst>
      <p:ext uri="{BB962C8B-B14F-4D97-AF65-F5344CB8AC3E}">
        <p14:creationId xmlns:p14="http://schemas.microsoft.com/office/powerpoint/2010/main" val="309731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434C-9737-97D2-1E11-21B3EFFCD6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B0EF3B-5954-0853-0646-F92B57B9C0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96E651-41E9-7CBB-92C7-2A1D22BF3E84}"/>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5" name="Footer Placeholder 4">
            <a:extLst>
              <a:ext uri="{FF2B5EF4-FFF2-40B4-BE49-F238E27FC236}">
                <a16:creationId xmlns:a16="http://schemas.microsoft.com/office/drawing/2014/main" id="{08588F85-1A10-1F24-E9A3-42867DC84E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9BBF5D-772C-F1C1-63F8-9EB5C8695908}"/>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1044251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5777-DC85-0150-1B25-DC78E80C849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6049E2-FC08-107D-3F22-2E9C3F913D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3492D-BC59-5B5C-E866-9632C311DAC3}"/>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5" name="Footer Placeholder 4">
            <a:extLst>
              <a:ext uri="{FF2B5EF4-FFF2-40B4-BE49-F238E27FC236}">
                <a16:creationId xmlns:a16="http://schemas.microsoft.com/office/drawing/2014/main" id="{3FE7B6CC-FC90-6B47-329D-CF8F4A3B44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904B1B-AB8D-3673-FD00-1A9C76729084}"/>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353550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94B48-3715-B9AA-F677-B623185765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764603-3906-E596-2601-7777FD2927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036982-B4BD-6B8F-3A11-A136ECE0E636}"/>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5" name="Footer Placeholder 4">
            <a:extLst>
              <a:ext uri="{FF2B5EF4-FFF2-40B4-BE49-F238E27FC236}">
                <a16:creationId xmlns:a16="http://schemas.microsoft.com/office/drawing/2014/main" id="{A6C03B90-E6BF-014E-71B9-75B58D1215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DD6525-70A1-4B7F-BB14-194AE7865AD3}"/>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4177961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EABCC-9852-621F-A878-C5A3A30030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46C7CF-44ED-164D-8278-408144EC73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7852DF-86AD-2AA2-F4C5-7CF657FB4C04}"/>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5" name="Footer Placeholder 4">
            <a:extLst>
              <a:ext uri="{FF2B5EF4-FFF2-40B4-BE49-F238E27FC236}">
                <a16:creationId xmlns:a16="http://schemas.microsoft.com/office/drawing/2014/main" id="{D57F029F-7ACB-927B-F2D5-A9101817CB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78DC6C-2D5D-DAD6-D0E4-A33D1A20C274}"/>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1996904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A8656-A224-05CA-57DB-4BAC6A51A4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5C4313-5CF3-0656-3500-B8D644FADA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6BE90-88B9-E2C3-F0C8-EF120BC2DEAD}"/>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5" name="Footer Placeholder 4">
            <a:extLst>
              <a:ext uri="{FF2B5EF4-FFF2-40B4-BE49-F238E27FC236}">
                <a16:creationId xmlns:a16="http://schemas.microsoft.com/office/drawing/2014/main" id="{6044C5BF-B74D-EA8A-B2FD-1F936B3D11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C6AD81-C67A-8802-A84B-9135B397093D}"/>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1983749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C327D-3084-76A1-E90D-D757859B16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A2D7C3-484E-810F-9738-D3FB3345DC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F87D38-0C3E-93E6-64B1-AB580B0ADA56}"/>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5" name="Footer Placeholder 4">
            <a:extLst>
              <a:ext uri="{FF2B5EF4-FFF2-40B4-BE49-F238E27FC236}">
                <a16:creationId xmlns:a16="http://schemas.microsoft.com/office/drawing/2014/main" id="{38E3FCFC-2646-CC4B-02DE-86F4E6A4C4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977EEB-A402-5EA9-7BB6-77E6BDCD8D32}"/>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1697922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ABF1E-18E4-54BB-89AE-6A685DE88A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373BC5-AA47-AA1D-E563-BF01B9D5BD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8C03DC-F00F-1919-DEAD-FE98B2AA09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81EB02-774F-395D-D98F-7929B84B218C}"/>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6" name="Footer Placeholder 5">
            <a:extLst>
              <a:ext uri="{FF2B5EF4-FFF2-40B4-BE49-F238E27FC236}">
                <a16:creationId xmlns:a16="http://schemas.microsoft.com/office/drawing/2014/main" id="{26968562-51B2-78F3-58D6-5112AB51CC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1C4629-DAC2-3B69-926C-5860D16515F5}"/>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1885397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3E04-FB11-E582-E100-CAFC58EC39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71AF35-F7A4-210E-AB66-2415A375EB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561E29-B6D8-9C57-CBBE-D5159BD708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7F9865-253B-ADCD-06E6-EA5DA3C8BF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5E3991-1C32-61E7-B61E-A60B67F2D9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6CA1BB-C1EA-C568-6657-96D231830F83}"/>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8" name="Footer Placeholder 7">
            <a:extLst>
              <a:ext uri="{FF2B5EF4-FFF2-40B4-BE49-F238E27FC236}">
                <a16:creationId xmlns:a16="http://schemas.microsoft.com/office/drawing/2014/main" id="{321F8FE5-30D3-944C-7115-8074D1769C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1A9EC05-2D8C-B8BB-D9E1-2FF0FEA1F60A}"/>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1874847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116ED-A572-EC6C-A53C-83ECD31D32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0CCD6A-A6AD-CDC6-025D-5D213540EDAA}"/>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4" name="Footer Placeholder 3">
            <a:extLst>
              <a:ext uri="{FF2B5EF4-FFF2-40B4-BE49-F238E27FC236}">
                <a16:creationId xmlns:a16="http://schemas.microsoft.com/office/drawing/2014/main" id="{859A628B-374D-886D-2CAC-2527BA47023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34011AE-AB20-4B9D-697D-D2169A6ED8D4}"/>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2097120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C2BBF2-8055-0DF0-29E6-A13B58C6D3B8}"/>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3" name="Footer Placeholder 2">
            <a:extLst>
              <a:ext uri="{FF2B5EF4-FFF2-40B4-BE49-F238E27FC236}">
                <a16:creationId xmlns:a16="http://schemas.microsoft.com/office/drawing/2014/main" id="{E0B2057B-0DBD-120B-B147-978B9FCF628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84DBE79-479D-9A72-EC19-3D7C68742DF3}"/>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4222690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9658-AE7E-F3E8-BE98-30EFA4763B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806D22-4433-3A1C-94CB-1004B71358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AD3B28-98A7-8BDC-7A94-E2D031BB6A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97B1DC-A78F-FEE3-1F4D-DBDE4304B5ED}"/>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6" name="Footer Placeholder 5">
            <a:extLst>
              <a:ext uri="{FF2B5EF4-FFF2-40B4-BE49-F238E27FC236}">
                <a16:creationId xmlns:a16="http://schemas.microsoft.com/office/drawing/2014/main" id="{530A03EA-20F0-5E90-B709-43FC52CAFB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4DEEA4-DEAE-221C-F256-39DDC80DD980}"/>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317530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9CED-C343-8D11-FD29-5628D43705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7CBCA-4110-0E2E-0204-B2A5E530C7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D1BF88-5B1B-7544-BDDA-95CBCFAAA70F}"/>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5" name="Footer Placeholder 4">
            <a:extLst>
              <a:ext uri="{FF2B5EF4-FFF2-40B4-BE49-F238E27FC236}">
                <a16:creationId xmlns:a16="http://schemas.microsoft.com/office/drawing/2014/main" id="{8B3EDA8A-EA41-BFA5-82EA-CB546E7547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C15C26-1377-66B2-3D78-71A593FE8906}"/>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4056096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0316-AB2B-CCC3-392E-43F1166B97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F8C107-F0CB-FEFE-3C79-C485D5E213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49C08DA-B329-7FF5-D0A8-BA87F76D7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94CD1-4C9A-B7FA-EEC8-B807520C455B}"/>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6" name="Footer Placeholder 5">
            <a:extLst>
              <a:ext uri="{FF2B5EF4-FFF2-40B4-BE49-F238E27FC236}">
                <a16:creationId xmlns:a16="http://schemas.microsoft.com/office/drawing/2014/main" id="{DD43F001-849F-25AA-109A-614E6BD990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F70ED6-F89C-F3EA-E83C-45D99CE2F238}"/>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2547497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2220-25F0-A0FA-F659-1449593E17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FBAE25-61A3-2DC7-90BF-7C482A6DA3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92E3AF-9E1B-2433-EA8B-C921B8C80B95}"/>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5" name="Footer Placeholder 4">
            <a:extLst>
              <a:ext uri="{FF2B5EF4-FFF2-40B4-BE49-F238E27FC236}">
                <a16:creationId xmlns:a16="http://schemas.microsoft.com/office/drawing/2014/main" id="{310ACC70-167A-37F0-CE3D-D81D74D29E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057F08-AB19-DF1B-3892-BD65A240AD84}"/>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287044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F96BF-8E32-1505-26DF-E5B2153478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947B4A-151D-77B9-BFAE-295670FB44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6D3BD1-CAF0-C961-4C19-736985EDB35F}"/>
              </a:ext>
            </a:extLst>
          </p:cNvPr>
          <p:cNvSpPr>
            <a:spLocks noGrp="1"/>
          </p:cNvSpPr>
          <p:nvPr>
            <p:ph type="dt" sz="half" idx="10"/>
          </p:nvPr>
        </p:nvSpPr>
        <p:spPr/>
        <p:txBody>
          <a:bodyPr/>
          <a:lstStyle/>
          <a:p>
            <a:fld id="{2E5C3ABA-8931-4439-B403-31BC674836A4}" type="datetimeFigureOut">
              <a:rPr lang="en-GB" smtClean="0"/>
              <a:t>26/06/2023</a:t>
            </a:fld>
            <a:endParaRPr lang="en-GB"/>
          </a:p>
        </p:txBody>
      </p:sp>
      <p:sp>
        <p:nvSpPr>
          <p:cNvPr id="5" name="Footer Placeholder 4">
            <a:extLst>
              <a:ext uri="{FF2B5EF4-FFF2-40B4-BE49-F238E27FC236}">
                <a16:creationId xmlns:a16="http://schemas.microsoft.com/office/drawing/2014/main" id="{6F3E1482-B438-F92E-1DE5-97A7EC6608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09305E-F992-A407-6051-72489116F70C}"/>
              </a:ext>
            </a:extLst>
          </p:cNvPr>
          <p:cNvSpPr>
            <a:spLocks noGrp="1"/>
          </p:cNvSpPr>
          <p:nvPr>
            <p:ph type="sldNum" sz="quarter" idx="12"/>
          </p:nvPr>
        </p:nvSpPr>
        <p:spPr/>
        <p:txBody>
          <a:bodyPr/>
          <a:lstStyle/>
          <a:p>
            <a:fld id="{EDE6EBED-AE8E-4633-9928-AECBA317AE08}" type="slidenum">
              <a:rPr lang="en-GB" smtClean="0"/>
              <a:t>‹#›</a:t>
            </a:fld>
            <a:endParaRPr lang="en-GB"/>
          </a:p>
        </p:txBody>
      </p:sp>
    </p:spTree>
    <p:extLst>
      <p:ext uri="{BB962C8B-B14F-4D97-AF65-F5344CB8AC3E}">
        <p14:creationId xmlns:p14="http://schemas.microsoft.com/office/powerpoint/2010/main" val="3777661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773548" y="2170549"/>
            <a:ext cx="10515600" cy="3140364"/>
          </a:xfrm>
          <a:prstGeom prst="rect">
            <a:avLst/>
          </a:prstGeom>
        </p:spPr>
        <p:txBody>
          <a:bodyPr/>
          <a:lstStyle>
            <a:lvl1pPr marL="0" indent="0" algn="l">
              <a:spcBef>
                <a:spcPts val="0"/>
              </a:spcBef>
              <a:buNone/>
              <a:defRPr sz="2400" u="none"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This is the body text.</a:t>
            </a:r>
            <a:br>
              <a:rPr lang="en-US" dirty="0"/>
            </a:br>
            <a:br>
              <a:rPr lang="en-US" dirty="0"/>
            </a:br>
            <a:r>
              <a:rPr lang="en-US" dirty="0"/>
              <a:t>This is our corporate branded template. A selection of </a:t>
            </a:r>
            <a:r>
              <a:rPr lang="en-US" dirty="0" err="1"/>
              <a:t>colourful</a:t>
            </a:r>
            <a:r>
              <a:rPr lang="en-US" dirty="0"/>
              <a:t> templates can be chosen from in the New Slide tab. Other presentation templates are available from </a:t>
            </a:r>
            <a:r>
              <a:rPr lang="en-US" dirty="0" err="1"/>
              <a:t>OurLSBU</a:t>
            </a:r>
            <a:r>
              <a:rPr lang="en-US" dirty="0"/>
              <a:t>: https://</a:t>
            </a:r>
            <a:r>
              <a:rPr lang="en-US" dirty="0" err="1"/>
              <a:t>our.lsbu.ac.uk</a:t>
            </a:r>
            <a:r>
              <a:rPr lang="en-US" dirty="0"/>
              <a:t>/home/how-to/</a:t>
            </a:r>
            <a:r>
              <a:rPr lang="en-US" dirty="0" err="1"/>
              <a:t>lsbu</a:t>
            </a:r>
            <a:r>
              <a:rPr lang="en-US" dirty="0"/>
              <a:t>-brand-toolkit.</a:t>
            </a:r>
            <a:br>
              <a:rPr lang="en-US" dirty="0"/>
            </a:br>
            <a:br>
              <a:rPr lang="en-US" dirty="0"/>
            </a:br>
            <a:r>
              <a:rPr lang="en-US" dirty="0"/>
              <a:t>Arial is used because it is common across all computers and is a clear, legible sans serif, similar to our corporate font, Gilroy.</a:t>
            </a:r>
          </a:p>
        </p:txBody>
      </p:sp>
      <p:sp>
        <p:nvSpPr>
          <p:cNvPr id="8" name="Title 6"/>
          <p:cNvSpPr>
            <a:spLocks noGrp="1"/>
          </p:cNvSpPr>
          <p:nvPr>
            <p:ph type="title" hasCustomPrompt="1"/>
          </p:nvPr>
        </p:nvSpPr>
        <p:spPr>
          <a:xfrm>
            <a:off x="773548" y="795407"/>
            <a:ext cx="10515600" cy="994299"/>
          </a:xfrm>
          <a:prstGeom prst="rect">
            <a:avLst/>
          </a:prstGeom>
        </p:spPr>
        <p:txBody>
          <a:bodyPr/>
          <a:lstStyle>
            <a:lvl1pPr>
              <a:defRPr sz="5000" b="1" baseline="0">
                <a:solidFill>
                  <a:schemeClr val="tx1"/>
                </a:solidFill>
              </a:defRPr>
            </a:lvl1pPr>
          </a:lstStyle>
          <a:p>
            <a:r>
              <a:rPr lang="en-US" dirty="0"/>
              <a:t>This is the headline</a:t>
            </a:r>
          </a:p>
        </p:txBody>
      </p:sp>
    </p:spTree>
    <p:extLst>
      <p:ext uri="{BB962C8B-B14F-4D97-AF65-F5344CB8AC3E}">
        <p14:creationId xmlns:p14="http://schemas.microsoft.com/office/powerpoint/2010/main" val="289257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C5F6-9C89-EB6C-A28B-5F412F89B0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39D59F-79D1-2AF8-884A-B39B6A0F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8AEFCD-E4A2-91B8-2E36-F448426AEE91}"/>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5" name="Footer Placeholder 4">
            <a:extLst>
              <a:ext uri="{FF2B5EF4-FFF2-40B4-BE49-F238E27FC236}">
                <a16:creationId xmlns:a16="http://schemas.microsoft.com/office/drawing/2014/main" id="{654F3403-D5DF-FBDE-2ECE-9476416ADA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00EC90-6FC2-BB06-8E30-179ABBC6160F}"/>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12114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0C14A-2E39-6D66-3B87-162EA86128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E1E98D-6E8B-31C6-E4E3-EF5CB14D35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AD2B1F-13EF-8B65-A28D-ECAEEB84E2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F20DB67-BDEB-E5C4-44C0-210DFA6D1599}"/>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6" name="Footer Placeholder 5">
            <a:extLst>
              <a:ext uri="{FF2B5EF4-FFF2-40B4-BE49-F238E27FC236}">
                <a16:creationId xmlns:a16="http://schemas.microsoft.com/office/drawing/2014/main" id="{FF89BA45-0E70-6970-DC69-F2B95E691E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94B1B0-3876-31FC-6F95-122F5FBA05F0}"/>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155882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FD419-BAA4-66EB-A782-170C3FB921F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04D89A-E067-0012-7FCA-996AE9DFE9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B507F7-B234-37BF-BD19-398FC283EF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A6220E-F38D-7439-B99C-0193B99237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4B09F8-1A25-B691-AE7C-980F917062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909836-37FB-3C4B-633E-CC360E22E68F}"/>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8" name="Footer Placeholder 7">
            <a:extLst>
              <a:ext uri="{FF2B5EF4-FFF2-40B4-BE49-F238E27FC236}">
                <a16:creationId xmlns:a16="http://schemas.microsoft.com/office/drawing/2014/main" id="{28505E8B-F29E-7B5E-1CC7-8A2C1578CC8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726DBE-2185-ADF2-2C80-1543B5798F5B}"/>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47193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B2474-5AC1-6220-4E1D-0B7912C66C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B876A9E-3CAF-42D2-A841-3F0E12C37492}"/>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4" name="Footer Placeholder 3">
            <a:extLst>
              <a:ext uri="{FF2B5EF4-FFF2-40B4-BE49-F238E27FC236}">
                <a16:creationId xmlns:a16="http://schemas.microsoft.com/office/drawing/2014/main" id="{93B65F48-07D3-E8CE-944F-4700748FEFD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B3EBEDD-A5AA-3A36-53EC-AD0F7C6DAC22}"/>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110456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7E18C3-9681-B0B9-65F4-10205F110E10}"/>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3" name="Footer Placeholder 2">
            <a:extLst>
              <a:ext uri="{FF2B5EF4-FFF2-40B4-BE49-F238E27FC236}">
                <a16:creationId xmlns:a16="http://schemas.microsoft.com/office/drawing/2014/main" id="{CF0FBA89-34FE-ECDC-C35D-A6C7C7BFEAA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8D4606-EC63-C8B9-179F-3B01AE5DB642}"/>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349350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17C8-EEC4-CA57-4A8D-8D1379F26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ECDBF9-FECB-53E4-048F-52747F8B29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92C366-5CED-DC63-A0EF-0FE34F576D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A63C1F-39DC-B693-0CC2-8A392215F86B}"/>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6" name="Footer Placeholder 5">
            <a:extLst>
              <a:ext uri="{FF2B5EF4-FFF2-40B4-BE49-F238E27FC236}">
                <a16:creationId xmlns:a16="http://schemas.microsoft.com/office/drawing/2014/main" id="{A5C108C8-E688-7336-4935-2E1EAC39E7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78442C-A760-DE1F-AB13-E721D1C25561}"/>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3976385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9A77-CA88-2F60-2D15-892DBA64A5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458DDA-D576-B28B-57FD-1566F2E98D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DED7C3-900F-4758-D502-C7C2C6F52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3679AE-C3AD-06B8-A782-08E632FB0F73}"/>
              </a:ext>
            </a:extLst>
          </p:cNvPr>
          <p:cNvSpPr>
            <a:spLocks noGrp="1"/>
          </p:cNvSpPr>
          <p:nvPr>
            <p:ph type="dt" sz="half" idx="10"/>
          </p:nvPr>
        </p:nvSpPr>
        <p:spPr/>
        <p:txBody>
          <a:bodyPr/>
          <a:lstStyle/>
          <a:p>
            <a:fld id="{649296F8-7972-47F9-B0F4-4EB3F5BC1A9E}" type="datetimeFigureOut">
              <a:rPr lang="en-GB" smtClean="0"/>
              <a:t>26/06/2023</a:t>
            </a:fld>
            <a:endParaRPr lang="en-GB"/>
          </a:p>
        </p:txBody>
      </p:sp>
      <p:sp>
        <p:nvSpPr>
          <p:cNvPr id="6" name="Footer Placeholder 5">
            <a:extLst>
              <a:ext uri="{FF2B5EF4-FFF2-40B4-BE49-F238E27FC236}">
                <a16:creationId xmlns:a16="http://schemas.microsoft.com/office/drawing/2014/main" id="{5635D216-52AE-6C76-AFC2-7F4AF34D85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3A69C4-F1F0-3413-B072-79BC47C7FE51}"/>
              </a:ext>
            </a:extLst>
          </p:cNvPr>
          <p:cNvSpPr>
            <a:spLocks noGrp="1"/>
          </p:cNvSpPr>
          <p:nvPr>
            <p:ph type="sldNum" sz="quarter" idx="12"/>
          </p:nvPr>
        </p:nvSpPr>
        <p:spPr/>
        <p:txBody>
          <a:bodyPr/>
          <a:lstStyle/>
          <a:p>
            <a:fld id="{C0075C88-A299-443D-9A22-6DD9077E5E1F}" type="slidenum">
              <a:rPr lang="en-GB" smtClean="0"/>
              <a:t>‹#›</a:t>
            </a:fld>
            <a:endParaRPr lang="en-GB"/>
          </a:p>
        </p:txBody>
      </p:sp>
    </p:spTree>
    <p:extLst>
      <p:ext uri="{BB962C8B-B14F-4D97-AF65-F5344CB8AC3E}">
        <p14:creationId xmlns:p14="http://schemas.microsoft.com/office/powerpoint/2010/main" val="771972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2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FEF73C-91E8-DA41-6FFC-3496BCBDAE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8B4197-EA30-7C53-2848-15DA97D0B1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7BF43B-9D46-CE8D-BA7F-F91EAD18A6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296F8-7972-47F9-B0F4-4EB3F5BC1A9E}" type="datetimeFigureOut">
              <a:rPr lang="en-GB" smtClean="0"/>
              <a:t>26/06/2023</a:t>
            </a:fld>
            <a:endParaRPr lang="en-GB"/>
          </a:p>
        </p:txBody>
      </p:sp>
      <p:sp>
        <p:nvSpPr>
          <p:cNvPr id="5" name="Footer Placeholder 4">
            <a:extLst>
              <a:ext uri="{FF2B5EF4-FFF2-40B4-BE49-F238E27FC236}">
                <a16:creationId xmlns:a16="http://schemas.microsoft.com/office/drawing/2014/main" id="{69D53C40-3C20-1B8A-409A-4DC91B0A9C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FBF37F-635B-C873-D7A3-9A2CC8F898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75C88-A299-443D-9A22-6DD9077E5E1F}" type="slidenum">
              <a:rPr lang="en-GB" smtClean="0"/>
              <a:t>‹#›</a:t>
            </a:fld>
            <a:endParaRPr lang="en-GB"/>
          </a:p>
        </p:txBody>
      </p:sp>
    </p:spTree>
    <p:extLst>
      <p:ext uri="{BB962C8B-B14F-4D97-AF65-F5344CB8AC3E}">
        <p14:creationId xmlns:p14="http://schemas.microsoft.com/office/powerpoint/2010/main" val="1032463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857740-1A23-9070-D727-4CD99C68B5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4E1629-5C99-90E6-569F-D083165FC0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A00E0B-2CAB-9243-41D8-7616F048EC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C3ABA-8931-4439-B403-31BC674836A4}" type="datetimeFigureOut">
              <a:rPr lang="en-GB" smtClean="0"/>
              <a:t>26/06/2023</a:t>
            </a:fld>
            <a:endParaRPr lang="en-GB"/>
          </a:p>
        </p:txBody>
      </p:sp>
      <p:sp>
        <p:nvSpPr>
          <p:cNvPr id="5" name="Footer Placeholder 4">
            <a:extLst>
              <a:ext uri="{FF2B5EF4-FFF2-40B4-BE49-F238E27FC236}">
                <a16:creationId xmlns:a16="http://schemas.microsoft.com/office/drawing/2014/main" id="{DD43C48E-0A82-D727-B943-B8B1C89CD9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A0ECEA-A636-8E3E-B1E9-251E0721B1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6EBED-AE8E-4633-9928-AECBA317AE08}" type="slidenum">
              <a:rPr lang="en-GB" smtClean="0"/>
              <a:t>‹#›</a:t>
            </a:fld>
            <a:endParaRPr lang="en-GB"/>
          </a:p>
        </p:txBody>
      </p:sp>
    </p:spTree>
    <p:extLst>
      <p:ext uri="{BB962C8B-B14F-4D97-AF65-F5344CB8AC3E}">
        <p14:creationId xmlns:p14="http://schemas.microsoft.com/office/powerpoint/2010/main" val="3444108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388EB5-BCB0-DE41-B90F-C0AB02C249CB}"/>
              </a:ext>
            </a:extLst>
          </p:cNvPr>
          <p:cNvPicPr>
            <a:picLocks noChangeAspect="1"/>
          </p:cNvPicPr>
          <p:nvPr userDrawn="1"/>
        </p:nvPicPr>
        <p:blipFill>
          <a:blip r:embed="rId3"/>
          <a:stretch>
            <a:fillRect/>
          </a:stretch>
        </p:blipFill>
        <p:spPr>
          <a:xfrm>
            <a:off x="-9913" y="0"/>
            <a:ext cx="12211830" cy="6858000"/>
          </a:xfrm>
          <a:prstGeom prst="rect">
            <a:avLst/>
          </a:prstGeom>
        </p:spPr>
      </p:pic>
      <p:pic>
        <p:nvPicPr>
          <p:cNvPr id="6" name="Picture 5">
            <a:extLst>
              <a:ext uri="{FF2B5EF4-FFF2-40B4-BE49-F238E27FC236}">
                <a16:creationId xmlns:a16="http://schemas.microsoft.com/office/drawing/2014/main" id="{6C74361A-9F8C-BC47-9BF9-3F98D6BD6B80}"/>
              </a:ext>
            </a:extLst>
          </p:cNvPr>
          <p:cNvPicPr>
            <a:picLocks noChangeAspect="1"/>
          </p:cNvPicPr>
          <p:nvPr userDrawn="1"/>
        </p:nvPicPr>
        <p:blipFill>
          <a:blip r:embed="rId4"/>
          <a:stretch>
            <a:fillRect/>
          </a:stretch>
        </p:blipFill>
        <p:spPr>
          <a:xfrm>
            <a:off x="10291863" y="5774732"/>
            <a:ext cx="1288510" cy="460428"/>
          </a:xfrm>
          <a:prstGeom prst="rect">
            <a:avLst/>
          </a:prstGeom>
        </p:spPr>
      </p:pic>
    </p:spTree>
    <p:extLst>
      <p:ext uri="{BB962C8B-B14F-4D97-AF65-F5344CB8AC3E}">
        <p14:creationId xmlns:p14="http://schemas.microsoft.com/office/powerpoint/2010/main" val="1134000661"/>
      </p:ext>
    </p:extLst>
  </p:cSld>
  <p:clrMap bg1="lt1" tx1="dk1" bg2="lt2" tx2="dk2" accent1="accent1" accent2="accent2" accent3="accent3" accent4="accent4" accent5="accent5" accent6="accent6" hlink="hlink" folHlink="folHlink"/>
  <p:sldLayoutIdLst>
    <p:sldLayoutId id="214748371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readingrockets.org/sites/default/files/Think-Pair-Share-template.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cultofpedagogy.com/" TargetMode="External"/><Relationship Id="rId5" Type="http://schemas.openxmlformats.org/officeDocument/2006/relationships/hyperlink" Target="https://www.readingrockets.org/strategies/jigsaw" TargetMode="External"/><Relationship Id="rId4" Type="http://schemas.openxmlformats.org/officeDocument/2006/relationships/hyperlink" Target="https://strategiesforspecialinterventions.weebly.com/jigsaw1.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CDB8"/>
        </a:solidFill>
        <a:effectLst/>
      </p:bgPr>
    </p:bg>
    <p:spTree>
      <p:nvGrpSpPr>
        <p:cNvPr id="1" name=""/>
        <p:cNvGrpSpPr/>
        <p:nvPr/>
      </p:nvGrpSpPr>
      <p:grpSpPr>
        <a:xfrm>
          <a:off x="0" y="0"/>
          <a:ext cx="0" cy="0"/>
          <a:chOff x="0" y="0"/>
          <a:chExt cx="0" cy="0"/>
        </a:xfrm>
      </p:grpSpPr>
      <p:sp useBgFill="1">
        <p:nvSpPr>
          <p:cNvPr id="240" name="Rectangle 45">
            <a:extLst>
              <a:ext uri="{FF2B5EF4-FFF2-40B4-BE49-F238E27FC236}">
                <a16:creationId xmlns:a16="http://schemas.microsoft.com/office/drawing/2014/main" id="{D3FEFB99-DF02-4074-979F-B369C314F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978FDB-CC38-6D39-0731-7469EA1F0718}"/>
              </a:ext>
            </a:extLst>
          </p:cNvPr>
          <p:cNvSpPr>
            <a:spLocks noGrp="1"/>
          </p:cNvSpPr>
          <p:nvPr>
            <p:ph type="ctrTitle"/>
          </p:nvPr>
        </p:nvSpPr>
        <p:spPr>
          <a:xfrm>
            <a:off x="4380411" y="4096810"/>
            <a:ext cx="7620000" cy="1160633"/>
          </a:xfrm>
        </p:spPr>
        <p:txBody>
          <a:bodyPr anchor="t">
            <a:normAutofit fontScale="90000"/>
          </a:bodyPr>
          <a:lstStyle/>
          <a:p>
            <a:r>
              <a:rPr lang="en-GB" sz="4400" b="1" i="0" dirty="0">
                <a:solidFill>
                  <a:schemeClr val="tx2"/>
                </a:solidFill>
                <a:effectLst/>
                <a:latin typeface="Calibri" panose="020F0502020204030204" pitchFamily="34" charset="0"/>
              </a:rPr>
              <a:t>Utilising group dynamics to provide learning opportunities for social work students.</a:t>
            </a:r>
            <a:br>
              <a:rPr lang="en-GB" sz="2500" dirty="0">
                <a:solidFill>
                  <a:schemeClr val="tx2"/>
                </a:solidFill>
              </a:rPr>
            </a:br>
            <a:endParaRPr lang="en-GB" sz="2500" dirty="0">
              <a:solidFill>
                <a:schemeClr val="tx2"/>
              </a:solidFill>
            </a:endParaRPr>
          </a:p>
        </p:txBody>
      </p:sp>
      <p:sp>
        <p:nvSpPr>
          <p:cNvPr id="11" name="Subtitle 10">
            <a:extLst>
              <a:ext uri="{FF2B5EF4-FFF2-40B4-BE49-F238E27FC236}">
                <a16:creationId xmlns:a16="http://schemas.microsoft.com/office/drawing/2014/main" id="{F2ADC103-4854-B620-611D-AACB3DCF830B}"/>
              </a:ext>
            </a:extLst>
          </p:cNvPr>
          <p:cNvSpPr>
            <a:spLocks noGrp="1"/>
          </p:cNvSpPr>
          <p:nvPr>
            <p:ph type="subTitle" idx="1"/>
          </p:nvPr>
        </p:nvSpPr>
        <p:spPr>
          <a:xfrm>
            <a:off x="4593935" y="5976284"/>
            <a:ext cx="6449600" cy="799032"/>
          </a:xfrm>
        </p:spPr>
        <p:txBody>
          <a:bodyPr anchor="b">
            <a:normAutofit/>
          </a:bodyPr>
          <a:lstStyle/>
          <a:p>
            <a:r>
              <a:rPr lang="en-GB" b="1" dirty="0">
                <a:solidFill>
                  <a:schemeClr val="tx2"/>
                </a:solidFill>
              </a:rPr>
              <a:t>Maureen Mguni &amp; Dr Arlene P Weekes</a:t>
            </a:r>
          </a:p>
          <a:p>
            <a:pPr algn="r"/>
            <a:endParaRPr lang="en-GB" sz="1800" dirty="0">
              <a:solidFill>
                <a:schemeClr val="tx2"/>
              </a:solidFill>
            </a:endParaRPr>
          </a:p>
        </p:txBody>
      </p:sp>
      <p:pic>
        <p:nvPicPr>
          <p:cNvPr id="7" name="Picture 14" descr="Premium Photo | A group of whales are swimming in the ocean.">
            <a:extLst>
              <a:ext uri="{FF2B5EF4-FFF2-40B4-BE49-F238E27FC236}">
                <a16:creationId xmlns:a16="http://schemas.microsoft.com/office/drawing/2014/main" id="{AD473809-BF4B-9BAE-876B-D53B171C3E49}"/>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3"/>
          <a:stretch/>
        </p:blipFill>
        <p:spPr bwMode="auto">
          <a:xfrm>
            <a:off x="4966006" y="198381"/>
            <a:ext cx="3765946" cy="3765946"/>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6" name="Picture 12" descr="Page 7 | Birds On Wire Images - Free Download on Freepik">
            <a:extLst>
              <a:ext uri="{FF2B5EF4-FFF2-40B4-BE49-F238E27FC236}">
                <a16:creationId xmlns:a16="http://schemas.microsoft.com/office/drawing/2014/main" id="{A6607524-EB53-0F6F-EBB9-953019777C36}"/>
              </a:ext>
            </a:extLst>
          </p:cNvPr>
          <p:cNvPicPr>
            <a:picLocks noChangeAspect="1" noChangeArrowheads="1"/>
          </p:cNvPicPr>
          <p:nvPr/>
        </p:nvPicPr>
        <p:blipFill rotWithShape="1">
          <a:blip r:embed="rId4">
            <a:alphaModFix/>
            <a:extLst>
              <a:ext uri="{28A0092B-C50C-407E-A947-70E740481C1C}">
                <a14:useLocalDpi xmlns:a14="http://schemas.microsoft.com/office/drawing/2010/main" val="0"/>
              </a:ext>
            </a:extLst>
          </a:blip>
          <a:srcRect t="9148" r="-3" b="163"/>
          <a:stretch/>
        </p:blipFill>
        <p:spPr bwMode="auto">
          <a:xfrm>
            <a:off x="1199083" y="10"/>
            <a:ext cx="4125131" cy="2489417"/>
          </a:xfrm>
          <a:custGeom>
            <a:avLst/>
            <a:gdLst/>
            <a:ahLst/>
            <a:cxnLst/>
            <a:rect l="l" t="t" r="r" b="b"/>
            <a:pathLst>
              <a:path w="4125131" h="2489417">
                <a:moveTo>
                  <a:pt x="44777" y="0"/>
                </a:moveTo>
                <a:lnTo>
                  <a:pt x="4080354" y="0"/>
                </a:lnTo>
                <a:lnTo>
                  <a:pt x="4083227" y="11173"/>
                </a:lnTo>
                <a:cubicBezTo>
                  <a:pt x="4110702" y="145441"/>
                  <a:pt x="4125131" y="284462"/>
                  <a:pt x="4125131" y="426852"/>
                </a:cubicBezTo>
                <a:cubicBezTo>
                  <a:pt x="4125131" y="1565976"/>
                  <a:pt x="3201689" y="2489417"/>
                  <a:pt x="2062565" y="2489417"/>
                </a:cubicBezTo>
                <a:cubicBezTo>
                  <a:pt x="923442" y="2489417"/>
                  <a:pt x="0" y="1565976"/>
                  <a:pt x="0" y="426852"/>
                </a:cubicBezTo>
                <a:cubicBezTo>
                  <a:pt x="0" y="284462"/>
                  <a:pt x="14429" y="145441"/>
                  <a:pt x="41904" y="11173"/>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4" name="Picture 2" descr="Page 7 | Baboons Images - Free Download on Freepik">
            <a:extLst>
              <a:ext uri="{FF2B5EF4-FFF2-40B4-BE49-F238E27FC236}">
                <a16:creationId xmlns:a16="http://schemas.microsoft.com/office/drawing/2014/main" id="{167CD8A3-6865-A38F-EF23-B14C2383AB27}"/>
              </a:ext>
            </a:extLst>
          </p:cNvPr>
          <p:cNvPicPr>
            <a:picLocks noChangeAspect="1" noChangeArrowheads="1"/>
          </p:cNvPicPr>
          <p:nvPr/>
        </p:nvPicPr>
        <p:blipFill rotWithShape="1">
          <a:blip r:embed="rId5">
            <a:alphaModFix/>
            <a:extLst>
              <a:ext uri="{28A0092B-C50C-407E-A947-70E740481C1C}">
                <a14:useLocalDpi xmlns:a14="http://schemas.microsoft.com/office/drawing/2010/main" val="0"/>
              </a:ext>
            </a:extLst>
          </a:blip>
          <a:srcRect l="10439" r="24003" b="-1"/>
          <a:stretch/>
        </p:blipFill>
        <p:spPr bwMode="auto">
          <a:xfrm>
            <a:off x="-7" y="2090403"/>
            <a:ext cx="4151360" cy="4767590"/>
          </a:xfrm>
          <a:custGeom>
            <a:avLst/>
            <a:gdLst/>
            <a:ahLst/>
            <a:cxnLst/>
            <a:rect l="l" t="t" r="r" b="b"/>
            <a:pathLst>
              <a:path w="4231752" h="4859916">
                <a:moveTo>
                  <a:pt x="1051869" y="0"/>
                </a:moveTo>
                <a:cubicBezTo>
                  <a:pt x="2808070" y="0"/>
                  <a:pt x="4231752" y="1423682"/>
                  <a:pt x="4231752" y="3179883"/>
                </a:cubicBezTo>
                <a:cubicBezTo>
                  <a:pt x="4231752" y="3728696"/>
                  <a:pt x="4092721" y="4245036"/>
                  <a:pt x="3847958" y="4695604"/>
                </a:cubicBezTo>
                <a:lnTo>
                  <a:pt x="3748135" y="4859916"/>
                </a:lnTo>
                <a:lnTo>
                  <a:pt x="0" y="4859916"/>
                </a:lnTo>
                <a:lnTo>
                  <a:pt x="0" y="181856"/>
                </a:lnTo>
                <a:lnTo>
                  <a:pt x="106268" y="142962"/>
                </a:lnTo>
                <a:cubicBezTo>
                  <a:pt x="404983" y="50052"/>
                  <a:pt x="722581" y="0"/>
                  <a:pt x="1051869"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grpSp>
        <p:nvGrpSpPr>
          <p:cNvPr id="48" name="Group 47">
            <a:extLst>
              <a:ext uri="{FF2B5EF4-FFF2-40B4-BE49-F238E27FC236}">
                <a16:creationId xmlns:a16="http://schemas.microsoft.com/office/drawing/2014/main" id="{B690E963-1C95-47AD-B5D6-1D75F938E1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66008" y="178095"/>
            <a:ext cx="3806641" cy="3806637"/>
            <a:chOff x="4966008" y="178095"/>
            <a:chExt cx="3806641" cy="3806637"/>
          </a:xfrm>
        </p:grpSpPr>
        <p:sp>
          <p:nvSpPr>
            <p:cNvPr id="49" name="Freeform: Shape 48">
              <a:extLst>
                <a:ext uri="{FF2B5EF4-FFF2-40B4-BE49-F238E27FC236}">
                  <a16:creationId xmlns:a16="http://schemas.microsoft.com/office/drawing/2014/main" id="{4015C684-F358-4950-AC5D-B07CC800F8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2587" y="297799"/>
              <a:ext cx="3707369" cy="3567230"/>
            </a:xfrm>
            <a:custGeom>
              <a:avLst/>
              <a:gdLst>
                <a:gd name="connsiteX0" fmla="*/ 3016472 w 5391150"/>
                <a:gd name="connsiteY0" fmla="*/ 571500 h 5123497"/>
                <a:gd name="connsiteX1" fmla="*/ 3774758 w 5391150"/>
                <a:gd name="connsiteY1" fmla="*/ 729234 h 5123497"/>
                <a:gd name="connsiteX2" fmla="*/ 4324255 w 5391150"/>
                <a:gd name="connsiteY2" fmla="*/ 1153573 h 5123497"/>
                <a:gd name="connsiteX3" fmla="*/ 4819650 w 5391150"/>
                <a:gd name="connsiteY3" fmla="*/ 2684336 h 5123497"/>
                <a:gd name="connsiteX4" fmla="*/ 4609719 w 5391150"/>
                <a:gd name="connsiteY4" fmla="*/ 3278029 h 5123497"/>
                <a:gd name="connsiteX5" fmla="*/ 3943350 w 5391150"/>
                <a:gd name="connsiteY5" fmla="*/ 3869912 h 5123497"/>
                <a:gd name="connsiteX6" fmla="*/ 3792760 w 5391150"/>
                <a:gd name="connsiteY6" fmla="*/ 3986594 h 5123497"/>
                <a:gd name="connsiteX7" fmla="*/ 3182779 w 5391150"/>
                <a:gd name="connsiteY7" fmla="*/ 4406551 h 5123497"/>
                <a:gd name="connsiteX8" fmla="*/ 2617946 w 5391150"/>
                <a:gd name="connsiteY8" fmla="*/ 4551998 h 5123497"/>
                <a:gd name="connsiteX9" fmla="*/ 1739837 w 5391150"/>
                <a:gd name="connsiteY9" fmla="*/ 4323588 h 5123497"/>
                <a:gd name="connsiteX10" fmla="*/ 1071944 w 5391150"/>
                <a:gd name="connsiteY10" fmla="*/ 3641789 h 5123497"/>
                <a:gd name="connsiteX11" fmla="*/ 896874 w 5391150"/>
                <a:gd name="connsiteY11" fmla="*/ 3395567 h 5123497"/>
                <a:gd name="connsiteX12" fmla="*/ 571500 w 5391150"/>
                <a:gd name="connsiteY12" fmla="*/ 2684336 h 5123497"/>
                <a:gd name="connsiteX13" fmla="*/ 768572 w 5391150"/>
                <a:gd name="connsiteY13" fmla="*/ 1901571 h 5123497"/>
                <a:gd name="connsiteX14" fmla="*/ 1318546 w 5391150"/>
                <a:gd name="connsiteY14" fmla="*/ 1220153 h 5123497"/>
                <a:gd name="connsiteX15" fmla="*/ 2118646 w 5391150"/>
                <a:gd name="connsiteY15" fmla="*/ 744284 h 5123497"/>
                <a:gd name="connsiteX16" fmla="*/ 3016472 w 5391150"/>
                <a:gd name="connsiteY16" fmla="*/ 571500 h 5123497"/>
                <a:gd name="connsiteX17" fmla="*/ 3016472 w 5391150"/>
                <a:gd name="connsiteY17" fmla="*/ 0 h 5123497"/>
                <a:gd name="connsiteX18" fmla="*/ 0 w 5391150"/>
                <a:gd name="connsiteY18" fmla="*/ 2684336 h 5123497"/>
                <a:gd name="connsiteX19" fmla="*/ 599027 w 5391150"/>
                <a:gd name="connsiteY19" fmla="*/ 3962591 h 5123497"/>
                <a:gd name="connsiteX20" fmla="*/ 2617946 w 5391150"/>
                <a:gd name="connsiteY20" fmla="*/ 5123498 h 5123497"/>
                <a:gd name="connsiteX21" fmla="*/ 4144709 w 5391150"/>
                <a:gd name="connsiteY21" fmla="*/ 4436840 h 5123497"/>
                <a:gd name="connsiteX22" fmla="*/ 5391150 w 5391150"/>
                <a:gd name="connsiteY22" fmla="*/ 2684336 h 5123497"/>
                <a:gd name="connsiteX23" fmla="*/ 3016472 w 5391150"/>
                <a:gd name="connsiteY23" fmla="*/ 0 h 5123497"/>
                <a:gd name="connsiteX24" fmla="*/ 3016472 w 5391150"/>
                <a:gd name="connsiteY24" fmla="*/ 0 h 5123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91150" h="5123497">
                  <a:moveTo>
                    <a:pt x="3016472" y="571500"/>
                  </a:moveTo>
                  <a:cubicBezTo>
                    <a:pt x="3294316" y="571500"/>
                    <a:pt x="3549491" y="624554"/>
                    <a:pt x="3774758" y="729234"/>
                  </a:cubicBezTo>
                  <a:cubicBezTo>
                    <a:pt x="3985165" y="826961"/>
                    <a:pt x="4169950" y="969740"/>
                    <a:pt x="4324255" y="1153573"/>
                  </a:cubicBezTo>
                  <a:cubicBezTo>
                    <a:pt x="4643723" y="1534287"/>
                    <a:pt x="4819650" y="2077974"/>
                    <a:pt x="4819650" y="2684336"/>
                  </a:cubicBezTo>
                  <a:cubicBezTo>
                    <a:pt x="4819650" y="2915317"/>
                    <a:pt x="4756881" y="3092863"/>
                    <a:pt x="4609719" y="3278029"/>
                  </a:cubicBezTo>
                  <a:cubicBezTo>
                    <a:pt x="4450080" y="3478911"/>
                    <a:pt x="4203954" y="3668840"/>
                    <a:pt x="3943350" y="3869912"/>
                  </a:cubicBezTo>
                  <a:cubicBezTo>
                    <a:pt x="3894296" y="3907727"/>
                    <a:pt x="3843623" y="3946875"/>
                    <a:pt x="3792760" y="3986594"/>
                  </a:cubicBezTo>
                  <a:cubicBezTo>
                    <a:pt x="3575876" y="4156043"/>
                    <a:pt x="3380328" y="4304634"/>
                    <a:pt x="3182779" y="4406551"/>
                  </a:cubicBezTo>
                  <a:cubicBezTo>
                    <a:pt x="2990374" y="4505802"/>
                    <a:pt x="2810923" y="4551998"/>
                    <a:pt x="2617946" y="4551998"/>
                  </a:cubicBezTo>
                  <a:cubicBezTo>
                    <a:pt x="2277904" y="4551998"/>
                    <a:pt x="1990630" y="4477322"/>
                    <a:pt x="1739837" y="4323588"/>
                  </a:cubicBezTo>
                  <a:cubicBezTo>
                    <a:pt x="1503236" y="4178618"/>
                    <a:pt x="1284827" y="3955542"/>
                    <a:pt x="1071944" y="3641789"/>
                  </a:cubicBezTo>
                  <a:cubicBezTo>
                    <a:pt x="1011746" y="3553111"/>
                    <a:pt x="953357" y="3473006"/>
                    <a:pt x="896874" y="3395567"/>
                  </a:cubicBezTo>
                  <a:cubicBezTo>
                    <a:pt x="671227" y="3086195"/>
                    <a:pt x="571500" y="2938653"/>
                    <a:pt x="571500" y="2684336"/>
                  </a:cubicBezTo>
                  <a:cubicBezTo>
                    <a:pt x="571500" y="2418207"/>
                    <a:pt x="637794" y="2154841"/>
                    <a:pt x="768572" y="1901571"/>
                  </a:cubicBezTo>
                  <a:cubicBezTo>
                    <a:pt x="895922" y="1654969"/>
                    <a:pt x="1086041" y="1419320"/>
                    <a:pt x="1318546" y="1220153"/>
                  </a:cubicBezTo>
                  <a:cubicBezTo>
                    <a:pt x="1551337" y="1020699"/>
                    <a:pt x="1828038" y="856107"/>
                    <a:pt x="2118646" y="744284"/>
                  </a:cubicBezTo>
                  <a:cubicBezTo>
                    <a:pt x="2412397" y="631222"/>
                    <a:pt x="2722912" y="571500"/>
                    <a:pt x="3016472" y="571500"/>
                  </a:cubicBezTo>
                  <a:moveTo>
                    <a:pt x="3016472" y="0"/>
                  </a:moveTo>
                  <a:cubicBezTo>
                    <a:pt x="1518952" y="0"/>
                    <a:pt x="0" y="1201769"/>
                    <a:pt x="0" y="2684336"/>
                  </a:cubicBezTo>
                  <a:cubicBezTo>
                    <a:pt x="0" y="3240310"/>
                    <a:pt x="308324" y="3534156"/>
                    <a:pt x="599027" y="3962591"/>
                  </a:cubicBezTo>
                  <a:cubicBezTo>
                    <a:pt x="1083469" y="4676680"/>
                    <a:pt x="1687544" y="5123498"/>
                    <a:pt x="2617946" y="5123498"/>
                  </a:cubicBezTo>
                  <a:cubicBezTo>
                    <a:pt x="3245358" y="5123498"/>
                    <a:pt x="3686651" y="4794790"/>
                    <a:pt x="4144709" y="4436840"/>
                  </a:cubicBezTo>
                  <a:cubicBezTo>
                    <a:pt x="4773549" y="3945446"/>
                    <a:pt x="5391150" y="3542157"/>
                    <a:pt x="5391150" y="2684336"/>
                  </a:cubicBezTo>
                  <a:cubicBezTo>
                    <a:pt x="5391150" y="1201769"/>
                    <a:pt x="4505230" y="0"/>
                    <a:pt x="3016472" y="0"/>
                  </a:cubicBezTo>
                  <a:lnTo>
                    <a:pt x="3016472" y="0"/>
                  </a:lnTo>
                  <a:close/>
                </a:path>
              </a:pathLst>
            </a:custGeom>
            <a:solidFill>
              <a:schemeClr val="bg1">
                <a:alpha val="20000"/>
              </a:schemeClr>
            </a:solidFill>
            <a:ln w="9525" cap="flat">
              <a:noFill/>
              <a:prstDash val="solid"/>
              <a:miter/>
            </a:ln>
          </p:spPr>
          <p:txBody>
            <a:bodyPr rtlCol="0" anchor="ctr"/>
            <a:lstStyle/>
            <a:p>
              <a:endParaRPr lang="en-US"/>
            </a:p>
          </p:txBody>
        </p:sp>
        <p:sp>
          <p:nvSpPr>
            <p:cNvPr id="241" name="Freeform: Shape 49">
              <a:extLst>
                <a:ext uri="{FF2B5EF4-FFF2-40B4-BE49-F238E27FC236}">
                  <a16:creationId xmlns:a16="http://schemas.microsoft.com/office/drawing/2014/main" id="{0997ABC0-08BD-4A6F-8238-C14E24903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2587" y="297799"/>
              <a:ext cx="3707369" cy="3567230"/>
            </a:xfrm>
            <a:custGeom>
              <a:avLst/>
              <a:gdLst>
                <a:gd name="connsiteX0" fmla="*/ 3016472 w 5391150"/>
                <a:gd name="connsiteY0" fmla="*/ 476250 h 5123497"/>
                <a:gd name="connsiteX1" fmla="*/ 3814953 w 5391150"/>
                <a:gd name="connsiteY1" fmla="*/ 642842 h 5123497"/>
                <a:gd name="connsiteX2" fmla="*/ 4397312 w 5391150"/>
                <a:gd name="connsiteY2" fmla="*/ 1092327 h 5123497"/>
                <a:gd name="connsiteX3" fmla="*/ 4914900 w 5391150"/>
                <a:gd name="connsiteY3" fmla="*/ 2684336 h 5123497"/>
                <a:gd name="connsiteX4" fmla="*/ 4684300 w 5391150"/>
                <a:gd name="connsiteY4" fmla="*/ 3337275 h 5123497"/>
                <a:gd name="connsiteX5" fmla="*/ 4001548 w 5391150"/>
                <a:gd name="connsiteY5" fmla="*/ 3945255 h 5123497"/>
                <a:gd name="connsiteX6" fmla="*/ 3851434 w 5391150"/>
                <a:gd name="connsiteY6" fmla="*/ 4061555 h 5123497"/>
                <a:gd name="connsiteX7" fmla="*/ 2617946 w 5391150"/>
                <a:gd name="connsiteY7" fmla="*/ 4647248 h 5123497"/>
                <a:gd name="connsiteX8" fmla="*/ 993077 w 5391150"/>
                <a:gd name="connsiteY8" fmla="*/ 3695224 h 5123497"/>
                <a:gd name="connsiteX9" fmla="*/ 819912 w 5391150"/>
                <a:gd name="connsiteY9" fmla="*/ 3451670 h 5123497"/>
                <a:gd name="connsiteX10" fmla="*/ 476250 w 5391150"/>
                <a:gd name="connsiteY10" fmla="*/ 2684336 h 5123497"/>
                <a:gd name="connsiteX11" fmla="*/ 683895 w 5391150"/>
                <a:gd name="connsiteY11" fmla="*/ 1857947 h 5123497"/>
                <a:gd name="connsiteX12" fmla="*/ 1256538 w 5391150"/>
                <a:gd name="connsiteY12" fmla="*/ 1147858 h 5123497"/>
                <a:gd name="connsiteX13" fmla="*/ 2084451 w 5391150"/>
                <a:gd name="connsiteY13" fmla="*/ 655415 h 5123497"/>
                <a:gd name="connsiteX14" fmla="*/ 3016472 w 5391150"/>
                <a:gd name="connsiteY14" fmla="*/ 476250 h 5123497"/>
                <a:gd name="connsiteX15" fmla="*/ 3016472 w 5391150"/>
                <a:gd name="connsiteY15" fmla="*/ 0 h 5123497"/>
                <a:gd name="connsiteX16" fmla="*/ 0 w 5391150"/>
                <a:gd name="connsiteY16" fmla="*/ 2684336 h 5123497"/>
                <a:gd name="connsiteX17" fmla="*/ 599027 w 5391150"/>
                <a:gd name="connsiteY17" fmla="*/ 3962591 h 5123497"/>
                <a:gd name="connsiteX18" fmla="*/ 2617946 w 5391150"/>
                <a:gd name="connsiteY18" fmla="*/ 5123498 h 5123497"/>
                <a:gd name="connsiteX19" fmla="*/ 4144709 w 5391150"/>
                <a:gd name="connsiteY19" fmla="*/ 4436840 h 5123497"/>
                <a:gd name="connsiteX20" fmla="*/ 5391150 w 5391150"/>
                <a:gd name="connsiteY20" fmla="*/ 2684336 h 5123497"/>
                <a:gd name="connsiteX21" fmla="*/ 3016472 w 5391150"/>
                <a:gd name="connsiteY21" fmla="*/ 0 h 5123497"/>
                <a:gd name="connsiteX22" fmla="*/ 3016472 w 5391150"/>
                <a:gd name="connsiteY22" fmla="*/ 0 h 5123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91150" h="5123497">
                  <a:moveTo>
                    <a:pt x="3016472" y="476250"/>
                  </a:moveTo>
                  <a:cubicBezTo>
                    <a:pt x="3308318" y="476250"/>
                    <a:pt x="3576923" y="532352"/>
                    <a:pt x="3814953" y="642842"/>
                  </a:cubicBezTo>
                  <a:cubicBezTo>
                    <a:pt x="4038029" y="746474"/>
                    <a:pt x="4233958" y="897731"/>
                    <a:pt x="4397312" y="1092327"/>
                  </a:cubicBezTo>
                  <a:cubicBezTo>
                    <a:pt x="4731068" y="1490186"/>
                    <a:pt x="4914900" y="2055590"/>
                    <a:pt x="4914900" y="2684336"/>
                  </a:cubicBezTo>
                  <a:cubicBezTo>
                    <a:pt x="4914900" y="2935224"/>
                    <a:pt x="4843749" y="3136583"/>
                    <a:pt x="4684300" y="3337275"/>
                  </a:cubicBezTo>
                  <a:cubicBezTo>
                    <a:pt x="4517517" y="3547205"/>
                    <a:pt x="4266915" y="3740563"/>
                    <a:pt x="4001548" y="3945255"/>
                  </a:cubicBezTo>
                  <a:cubicBezTo>
                    <a:pt x="3952589" y="3982974"/>
                    <a:pt x="3902012" y="4022027"/>
                    <a:pt x="3851434" y="4061555"/>
                  </a:cubicBezTo>
                  <a:cubicBezTo>
                    <a:pt x="3398711" y="4415314"/>
                    <a:pt x="3068288" y="4647248"/>
                    <a:pt x="2617946" y="4647248"/>
                  </a:cubicBezTo>
                  <a:cubicBezTo>
                    <a:pt x="1931765" y="4647248"/>
                    <a:pt x="1445800" y="4362545"/>
                    <a:pt x="993077" y="3695224"/>
                  </a:cubicBezTo>
                  <a:cubicBezTo>
                    <a:pt x="933831" y="3607880"/>
                    <a:pt x="875919" y="3528441"/>
                    <a:pt x="819912" y="3451670"/>
                  </a:cubicBezTo>
                  <a:cubicBezTo>
                    <a:pt x="587788" y="3133439"/>
                    <a:pt x="476250" y="2967895"/>
                    <a:pt x="476250" y="2684336"/>
                  </a:cubicBezTo>
                  <a:cubicBezTo>
                    <a:pt x="476250" y="2402872"/>
                    <a:pt x="546164" y="2124837"/>
                    <a:pt x="683895" y="1857947"/>
                  </a:cubicBezTo>
                  <a:cubicBezTo>
                    <a:pt x="818674" y="1596866"/>
                    <a:pt x="1011365" y="1357884"/>
                    <a:pt x="1256538" y="1147858"/>
                  </a:cubicBezTo>
                  <a:cubicBezTo>
                    <a:pt x="1497521" y="941356"/>
                    <a:pt x="1783747" y="771049"/>
                    <a:pt x="2084451" y="655415"/>
                  </a:cubicBezTo>
                  <a:cubicBezTo>
                    <a:pt x="2393347" y="536448"/>
                    <a:pt x="2707005" y="476250"/>
                    <a:pt x="3016472" y="476250"/>
                  </a:cubicBezTo>
                  <a:moveTo>
                    <a:pt x="3016472" y="0"/>
                  </a:moveTo>
                  <a:cubicBezTo>
                    <a:pt x="1518952" y="0"/>
                    <a:pt x="0" y="1201769"/>
                    <a:pt x="0" y="2684336"/>
                  </a:cubicBezTo>
                  <a:cubicBezTo>
                    <a:pt x="0" y="3240310"/>
                    <a:pt x="308324" y="3534156"/>
                    <a:pt x="599027" y="3962591"/>
                  </a:cubicBezTo>
                  <a:cubicBezTo>
                    <a:pt x="1083469" y="4676680"/>
                    <a:pt x="1687544" y="5123498"/>
                    <a:pt x="2617946" y="5123498"/>
                  </a:cubicBezTo>
                  <a:cubicBezTo>
                    <a:pt x="3245358" y="5123498"/>
                    <a:pt x="3686651" y="4794790"/>
                    <a:pt x="4144709" y="4436840"/>
                  </a:cubicBezTo>
                  <a:cubicBezTo>
                    <a:pt x="4773549" y="3945446"/>
                    <a:pt x="5391150" y="3542157"/>
                    <a:pt x="5391150" y="2684336"/>
                  </a:cubicBezTo>
                  <a:cubicBezTo>
                    <a:pt x="5391150" y="1201769"/>
                    <a:pt x="4505230" y="0"/>
                    <a:pt x="3016472" y="0"/>
                  </a:cubicBezTo>
                  <a:lnTo>
                    <a:pt x="3016472" y="0"/>
                  </a:lnTo>
                  <a:close/>
                </a:path>
              </a:pathLst>
            </a:custGeom>
            <a:solidFill>
              <a:schemeClr val="bg1">
                <a:alpha val="20000"/>
              </a:schemeClr>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855139CD-4815-48FB-9768-9DF081A491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2588" y="273205"/>
              <a:ext cx="3727034" cy="3616507"/>
            </a:xfrm>
            <a:custGeom>
              <a:avLst/>
              <a:gdLst>
                <a:gd name="connsiteX0" fmla="*/ 0 w 5419747"/>
                <a:gd name="connsiteY0" fmla="*/ 2700514 h 5194273"/>
                <a:gd name="connsiteX1" fmla="*/ 52864 w 5419747"/>
                <a:gd name="connsiteY1" fmla="*/ 2193498 h 5194273"/>
                <a:gd name="connsiteX2" fmla="*/ 211741 w 5419747"/>
                <a:gd name="connsiteY2" fmla="*/ 1707723 h 5194273"/>
                <a:gd name="connsiteX3" fmla="*/ 807434 w 5419747"/>
                <a:gd name="connsiteY3" fmla="*/ 882763 h 5194273"/>
                <a:gd name="connsiteX4" fmla="*/ 1202436 w 5419747"/>
                <a:gd name="connsiteY4" fmla="*/ 559580 h 5194273"/>
                <a:gd name="connsiteX5" fmla="*/ 1643920 w 5419747"/>
                <a:gd name="connsiteY5" fmla="*/ 302976 h 5194273"/>
                <a:gd name="connsiteX6" fmla="*/ 2623947 w 5419747"/>
                <a:gd name="connsiteY6" fmla="*/ 19989 h 5194273"/>
                <a:gd name="connsiteX7" fmla="*/ 3136868 w 5419747"/>
                <a:gd name="connsiteY7" fmla="*/ 5034 h 5194273"/>
                <a:gd name="connsiteX8" fmla="*/ 3645408 w 5419747"/>
                <a:gd name="connsiteY8" fmla="*/ 83997 h 5194273"/>
                <a:gd name="connsiteX9" fmla="*/ 4129278 w 5419747"/>
                <a:gd name="connsiteY9" fmla="*/ 267258 h 5194273"/>
                <a:gd name="connsiteX10" fmla="*/ 4557998 w 5419747"/>
                <a:gd name="connsiteY10" fmla="*/ 558627 h 5194273"/>
                <a:gd name="connsiteX11" fmla="*/ 4900803 w 5419747"/>
                <a:gd name="connsiteY11" fmla="*/ 944676 h 5194273"/>
                <a:gd name="connsiteX12" fmla="*/ 4937760 w 5419747"/>
                <a:gd name="connsiteY12" fmla="*/ 997444 h 5194273"/>
                <a:gd name="connsiteX13" fmla="*/ 4973193 w 5419747"/>
                <a:gd name="connsiteY13" fmla="*/ 1051165 h 5194273"/>
                <a:gd name="connsiteX14" fmla="*/ 5007578 w 5419747"/>
                <a:gd name="connsiteY14" fmla="*/ 1105458 h 5194273"/>
                <a:gd name="connsiteX15" fmla="*/ 5040726 w 5419747"/>
                <a:gd name="connsiteY15" fmla="*/ 1160512 h 5194273"/>
                <a:gd name="connsiteX16" fmla="*/ 5161788 w 5419747"/>
                <a:gd name="connsiteY16" fmla="*/ 1387017 h 5194273"/>
                <a:gd name="connsiteX17" fmla="*/ 5327523 w 5419747"/>
                <a:gd name="connsiteY17" fmla="*/ 1870887 h 5194273"/>
                <a:gd name="connsiteX18" fmla="*/ 5366385 w 5419747"/>
                <a:gd name="connsiteY18" fmla="*/ 2122632 h 5194273"/>
                <a:gd name="connsiteX19" fmla="*/ 5391626 w 5419747"/>
                <a:gd name="connsiteY19" fmla="*/ 2374569 h 5194273"/>
                <a:gd name="connsiteX20" fmla="*/ 5411724 w 5419747"/>
                <a:gd name="connsiteY20" fmla="*/ 2626505 h 5194273"/>
                <a:gd name="connsiteX21" fmla="*/ 5415820 w 5419747"/>
                <a:gd name="connsiteY21" fmla="*/ 2689656 h 5194273"/>
                <a:gd name="connsiteX22" fmla="*/ 5417630 w 5419747"/>
                <a:gd name="connsiteY22" fmla="*/ 2722136 h 5194273"/>
                <a:gd name="connsiteX23" fmla="*/ 5418963 w 5419747"/>
                <a:gd name="connsiteY23" fmla="*/ 2755188 h 5194273"/>
                <a:gd name="connsiteX24" fmla="*/ 5417153 w 5419747"/>
                <a:gd name="connsiteY24" fmla="*/ 2888347 h 5194273"/>
                <a:gd name="connsiteX25" fmla="*/ 5281517 w 5419747"/>
                <a:gd name="connsiteY25" fmla="*/ 3411365 h 5194273"/>
                <a:gd name="connsiteX26" fmla="*/ 4980052 w 5419747"/>
                <a:gd name="connsiteY26" fmla="*/ 3855516 h 5194273"/>
                <a:gd name="connsiteX27" fmla="*/ 4796314 w 5419747"/>
                <a:gd name="connsiteY27" fmla="*/ 4040682 h 5194273"/>
                <a:gd name="connsiteX28" fmla="*/ 4604766 w 5419747"/>
                <a:gd name="connsiteY28" fmla="*/ 4208989 h 5194273"/>
                <a:gd name="connsiteX29" fmla="*/ 4215670 w 5419747"/>
                <a:gd name="connsiteY29" fmla="*/ 4512265 h 5194273"/>
                <a:gd name="connsiteX30" fmla="*/ 4117753 w 5419747"/>
                <a:gd name="connsiteY30" fmla="*/ 4586274 h 5194273"/>
                <a:gd name="connsiteX31" fmla="*/ 4017169 w 5419747"/>
                <a:gd name="connsiteY31" fmla="*/ 4660759 h 5194273"/>
                <a:gd name="connsiteX32" fmla="*/ 3914108 w 5419747"/>
                <a:gd name="connsiteY32" fmla="*/ 4734292 h 5194273"/>
                <a:gd name="connsiteX33" fmla="*/ 3807809 w 5419747"/>
                <a:gd name="connsiteY33" fmla="*/ 4805730 h 5194273"/>
                <a:gd name="connsiteX34" fmla="*/ 3584639 w 5419747"/>
                <a:gd name="connsiteY34" fmla="*/ 4939842 h 5194273"/>
                <a:gd name="connsiteX35" fmla="*/ 3344609 w 5419747"/>
                <a:gd name="connsiteY35" fmla="*/ 5053856 h 5194273"/>
                <a:gd name="connsiteX36" fmla="*/ 2822258 w 5419747"/>
                <a:gd name="connsiteY36" fmla="*/ 5185015 h 5194273"/>
                <a:gd name="connsiteX37" fmla="*/ 2687765 w 5419747"/>
                <a:gd name="connsiteY37" fmla="*/ 5193493 h 5194273"/>
                <a:gd name="connsiteX38" fmla="*/ 2654141 w 5419747"/>
                <a:gd name="connsiteY38" fmla="*/ 5194254 h 5194273"/>
                <a:gd name="connsiteX39" fmla="*/ 2620613 w 5419747"/>
                <a:gd name="connsiteY39" fmla="*/ 5194064 h 5194273"/>
                <a:gd name="connsiteX40" fmla="*/ 2587181 w 5419747"/>
                <a:gd name="connsiteY40" fmla="*/ 5193683 h 5194273"/>
                <a:gd name="connsiteX41" fmla="*/ 2554700 w 5419747"/>
                <a:gd name="connsiteY41" fmla="*/ 5192445 h 5194273"/>
                <a:gd name="connsiteX42" fmla="*/ 2295239 w 5419747"/>
                <a:gd name="connsiteY42" fmla="*/ 5171776 h 5194273"/>
                <a:gd name="connsiteX43" fmla="*/ 2037398 w 5419747"/>
                <a:gd name="connsiteY43" fmla="*/ 5126246 h 5194273"/>
                <a:gd name="connsiteX44" fmla="*/ 1784128 w 5419747"/>
                <a:gd name="connsiteY44" fmla="*/ 5054904 h 5194273"/>
                <a:gd name="connsiteX45" fmla="*/ 1299305 w 5419747"/>
                <a:gd name="connsiteY45" fmla="*/ 4840401 h 5194273"/>
                <a:gd name="connsiteX46" fmla="*/ 890683 w 5419747"/>
                <a:gd name="connsiteY46" fmla="*/ 4506454 h 5194273"/>
                <a:gd name="connsiteX47" fmla="*/ 725043 w 5419747"/>
                <a:gd name="connsiteY47" fmla="*/ 4305477 h 5194273"/>
                <a:gd name="connsiteX48" fmla="*/ 580358 w 5419747"/>
                <a:gd name="connsiteY48" fmla="*/ 4092688 h 5194273"/>
                <a:gd name="connsiteX49" fmla="*/ 546545 w 5419747"/>
                <a:gd name="connsiteY49" fmla="*/ 4038491 h 5194273"/>
                <a:gd name="connsiteX50" fmla="*/ 514255 w 5419747"/>
                <a:gd name="connsiteY50" fmla="*/ 3985913 h 5194273"/>
                <a:gd name="connsiteX51" fmla="*/ 450533 w 5419747"/>
                <a:gd name="connsiteY51" fmla="*/ 3883995 h 5194273"/>
                <a:gd name="connsiteX52" fmla="*/ 318516 w 5419747"/>
                <a:gd name="connsiteY52" fmla="*/ 3675779 h 5194273"/>
                <a:gd name="connsiteX53" fmla="*/ 189643 w 5419747"/>
                <a:gd name="connsiteY53" fmla="*/ 3455656 h 5194273"/>
                <a:gd name="connsiteX54" fmla="*/ 131540 w 5419747"/>
                <a:gd name="connsiteY54" fmla="*/ 3338975 h 5194273"/>
                <a:gd name="connsiteX55" fmla="*/ 82201 w 5419747"/>
                <a:gd name="connsiteY55" fmla="*/ 3216864 h 5194273"/>
                <a:gd name="connsiteX56" fmla="*/ 44387 w 5419747"/>
                <a:gd name="connsiteY56" fmla="*/ 3090182 h 5194273"/>
                <a:gd name="connsiteX57" fmla="*/ 30289 w 5419747"/>
                <a:gd name="connsiteY57" fmla="*/ 3025602 h 5194273"/>
                <a:gd name="connsiteX58" fmla="*/ 24098 w 5419747"/>
                <a:gd name="connsiteY58" fmla="*/ 2993217 h 5194273"/>
                <a:gd name="connsiteX59" fmla="*/ 18955 w 5419747"/>
                <a:gd name="connsiteY59" fmla="*/ 2960737 h 5194273"/>
                <a:gd name="connsiteX60" fmla="*/ 0 w 5419747"/>
                <a:gd name="connsiteY60" fmla="*/ 2700514 h 5194273"/>
                <a:gd name="connsiteX61" fmla="*/ 155162 w 5419747"/>
                <a:gd name="connsiteY61" fmla="*/ 2700514 h 5194273"/>
                <a:gd name="connsiteX62" fmla="*/ 181642 w 5419747"/>
                <a:gd name="connsiteY62" fmla="*/ 2929305 h 5194273"/>
                <a:gd name="connsiteX63" fmla="*/ 259842 w 5419747"/>
                <a:gd name="connsiteY63" fmla="*/ 3143331 h 5194273"/>
                <a:gd name="connsiteX64" fmla="*/ 314420 w 5419747"/>
                <a:gd name="connsiteY64" fmla="*/ 3244106 h 5194273"/>
                <a:gd name="connsiteX65" fmla="*/ 377095 w 5419747"/>
                <a:gd name="connsiteY65" fmla="*/ 3341642 h 5194273"/>
                <a:gd name="connsiteX66" fmla="*/ 521875 w 5419747"/>
                <a:gd name="connsiteY66" fmla="*/ 3530142 h 5194273"/>
                <a:gd name="connsiteX67" fmla="*/ 678561 w 5419747"/>
                <a:gd name="connsiteY67" fmla="*/ 3720070 h 5194273"/>
                <a:gd name="connsiteX68" fmla="*/ 756476 w 5419747"/>
                <a:gd name="connsiteY68" fmla="*/ 3819225 h 5194273"/>
                <a:gd name="connsiteX69" fmla="*/ 793909 w 5419747"/>
                <a:gd name="connsiteY69" fmla="*/ 3867898 h 5194273"/>
                <a:gd name="connsiteX70" fmla="*/ 830580 w 5419747"/>
                <a:gd name="connsiteY70" fmla="*/ 3914475 h 5194273"/>
                <a:gd name="connsiteX71" fmla="*/ 1145667 w 5419747"/>
                <a:gd name="connsiteY71" fmla="*/ 4258709 h 5194273"/>
                <a:gd name="connsiteX72" fmla="*/ 1313212 w 5419747"/>
                <a:gd name="connsiteY72" fmla="*/ 4413585 h 5194273"/>
                <a:gd name="connsiteX73" fmla="*/ 1488662 w 5419747"/>
                <a:gd name="connsiteY73" fmla="*/ 4556365 h 5194273"/>
                <a:gd name="connsiteX74" fmla="*/ 1880616 w 5419747"/>
                <a:gd name="connsiteY74" fmla="*/ 4782203 h 5194273"/>
                <a:gd name="connsiteX75" fmla="*/ 2099882 w 5419747"/>
                <a:gd name="connsiteY75" fmla="*/ 4846020 h 5194273"/>
                <a:gd name="connsiteX76" fmla="*/ 2156079 w 5419747"/>
                <a:gd name="connsiteY76" fmla="*/ 4857260 h 5194273"/>
                <a:gd name="connsiteX77" fmla="*/ 2212753 w 5419747"/>
                <a:gd name="connsiteY77" fmla="*/ 4866690 h 5194273"/>
                <a:gd name="connsiteX78" fmla="*/ 2327148 w 5419747"/>
                <a:gd name="connsiteY78" fmla="*/ 4880215 h 5194273"/>
                <a:gd name="connsiteX79" fmla="*/ 2384679 w 5419747"/>
                <a:gd name="connsiteY79" fmla="*/ 4884597 h 5194273"/>
                <a:gd name="connsiteX80" fmla="*/ 2442401 w 5419747"/>
                <a:gd name="connsiteY80" fmla="*/ 4887645 h 5194273"/>
                <a:gd name="connsiteX81" fmla="*/ 2500313 w 5419747"/>
                <a:gd name="connsiteY81" fmla="*/ 4888978 h 5194273"/>
                <a:gd name="connsiteX82" fmla="*/ 2558320 w 5419747"/>
                <a:gd name="connsiteY82" fmla="*/ 4888693 h 5194273"/>
                <a:gd name="connsiteX83" fmla="*/ 2587371 w 5419747"/>
                <a:gd name="connsiteY83" fmla="*/ 4888407 h 5194273"/>
                <a:gd name="connsiteX84" fmla="*/ 2615374 w 5419747"/>
                <a:gd name="connsiteY84" fmla="*/ 4887168 h 5194273"/>
                <a:gd name="connsiteX85" fmla="*/ 2643283 w 5419747"/>
                <a:gd name="connsiteY85" fmla="*/ 4885740 h 5194273"/>
                <a:gd name="connsiteX86" fmla="*/ 2671096 w 5419747"/>
                <a:gd name="connsiteY86" fmla="*/ 4883454 h 5194273"/>
                <a:gd name="connsiteX87" fmla="*/ 2781395 w 5419747"/>
                <a:gd name="connsiteY87" fmla="*/ 4869833 h 5194273"/>
                <a:gd name="connsiteX88" fmla="*/ 3201543 w 5419747"/>
                <a:gd name="connsiteY88" fmla="*/ 4731911 h 5194273"/>
                <a:gd name="connsiteX89" fmla="*/ 3589687 w 5419747"/>
                <a:gd name="connsiteY89" fmla="*/ 4490071 h 5194273"/>
                <a:gd name="connsiteX90" fmla="*/ 3683794 w 5419747"/>
                <a:gd name="connsiteY90" fmla="*/ 4419015 h 5194273"/>
                <a:gd name="connsiteX91" fmla="*/ 3777901 w 5419747"/>
                <a:gd name="connsiteY91" fmla="*/ 4345577 h 5194273"/>
                <a:gd name="connsiteX92" fmla="*/ 3968496 w 5419747"/>
                <a:gd name="connsiteY92" fmla="*/ 4193177 h 5194273"/>
                <a:gd name="connsiteX93" fmla="*/ 4360259 w 5419747"/>
                <a:gd name="connsiteY93" fmla="*/ 3898188 h 5194273"/>
                <a:gd name="connsiteX94" fmla="*/ 4725257 w 5419747"/>
                <a:gd name="connsiteY94" fmla="*/ 3604818 h 5194273"/>
                <a:gd name="connsiteX95" fmla="*/ 5017103 w 5419747"/>
                <a:gd name="connsiteY95" fmla="*/ 3268585 h 5194273"/>
                <a:gd name="connsiteX96" fmla="*/ 5116544 w 5419747"/>
                <a:gd name="connsiteY96" fmla="*/ 3073132 h 5194273"/>
                <a:gd name="connsiteX97" fmla="*/ 5177124 w 5419747"/>
                <a:gd name="connsiteY97" fmla="*/ 2859582 h 5194273"/>
                <a:gd name="connsiteX98" fmla="*/ 5193887 w 5419747"/>
                <a:gd name="connsiteY98" fmla="*/ 2747568 h 5194273"/>
                <a:gd name="connsiteX99" fmla="*/ 5196650 w 5419747"/>
                <a:gd name="connsiteY99" fmla="*/ 2719183 h 5194273"/>
                <a:gd name="connsiteX100" fmla="*/ 5198745 w 5419747"/>
                <a:gd name="connsiteY100" fmla="*/ 2690227 h 5194273"/>
                <a:gd name="connsiteX101" fmla="*/ 5201793 w 5419747"/>
                <a:gd name="connsiteY101" fmla="*/ 2630410 h 5194273"/>
                <a:gd name="connsiteX102" fmla="*/ 5196555 w 5419747"/>
                <a:gd name="connsiteY102" fmla="*/ 2391238 h 5194273"/>
                <a:gd name="connsiteX103" fmla="*/ 5162931 w 5419747"/>
                <a:gd name="connsiteY103" fmla="*/ 2155017 h 5194273"/>
                <a:gd name="connsiteX104" fmla="*/ 5105876 w 5419747"/>
                <a:gd name="connsiteY104" fmla="*/ 1924512 h 5194273"/>
                <a:gd name="connsiteX105" fmla="*/ 4958525 w 5419747"/>
                <a:gd name="connsiteY105" fmla="*/ 1477314 h 5194273"/>
                <a:gd name="connsiteX106" fmla="*/ 4858131 w 5419747"/>
                <a:gd name="connsiteY106" fmla="*/ 1265001 h 5194273"/>
                <a:gd name="connsiteX107" fmla="*/ 4828890 w 5419747"/>
                <a:gd name="connsiteY107" fmla="*/ 1214138 h 5194273"/>
                <a:gd name="connsiteX108" fmla="*/ 4798124 w 5419747"/>
                <a:gd name="connsiteY108" fmla="*/ 1164227 h 5194273"/>
                <a:gd name="connsiteX109" fmla="*/ 4765548 w 5419747"/>
                <a:gd name="connsiteY109" fmla="*/ 1115459 h 5194273"/>
                <a:gd name="connsiteX110" fmla="*/ 4731544 w 5419747"/>
                <a:gd name="connsiteY110" fmla="*/ 1067739 h 5194273"/>
                <a:gd name="connsiteX111" fmla="*/ 4409599 w 5419747"/>
                <a:gd name="connsiteY111" fmla="*/ 731792 h 5194273"/>
                <a:gd name="connsiteX112" fmla="*/ 4022027 w 5419747"/>
                <a:gd name="connsiteY112" fmla="*/ 478617 h 5194273"/>
                <a:gd name="connsiteX113" fmla="*/ 3585877 w 5419747"/>
                <a:gd name="connsiteY113" fmla="*/ 319645 h 5194273"/>
                <a:gd name="connsiteX114" fmla="*/ 3123057 w 5419747"/>
                <a:gd name="connsiteY114" fmla="*/ 253732 h 5194273"/>
                <a:gd name="connsiteX115" fmla="*/ 2654046 w 5419747"/>
                <a:gd name="connsiteY115" fmla="*/ 270496 h 5194273"/>
                <a:gd name="connsiteX116" fmla="*/ 2193703 w 5419747"/>
                <a:gd name="connsiteY116" fmla="*/ 367270 h 5194273"/>
                <a:gd name="connsiteX117" fmla="*/ 1753362 w 5419747"/>
                <a:gd name="connsiteY117" fmla="*/ 535672 h 5194273"/>
                <a:gd name="connsiteX118" fmla="*/ 966502 w 5419747"/>
                <a:gd name="connsiteY118" fmla="*/ 1053070 h 5194273"/>
                <a:gd name="connsiteX119" fmla="*/ 644843 w 5419747"/>
                <a:gd name="connsiteY119" fmla="*/ 1398351 h 5194273"/>
                <a:gd name="connsiteX120" fmla="*/ 390525 w 5419747"/>
                <a:gd name="connsiteY120" fmla="*/ 1794877 h 5194273"/>
                <a:gd name="connsiteX121" fmla="*/ 217932 w 5419747"/>
                <a:gd name="connsiteY121" fmla="*/ 2233218 h 5194273"/>
                <a:gd name="connsiteX122" fmla="*/ 155162 w 5419747"/>
                <a:gd name="connsiteY122" fmla="*/ 2700514 h 519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5419747" h="5194273">
                  <a:moveTo>
                    <a:pt x="0" y="2700514"/>
                  </a:moveTo>
                  <a:cubicBezTo>
                    <a:pt x="476" y="2530493"/>
                    <a:pt x="18193" y="2360472"/>
                    <a:pt x="52864" y="2193498"/>
                  </a:cubicBezTo>
                  <a:cubicBezTo>
                    <a:pt x="87440" y="2026620"/>
                    <a:pt x="140399" y="1862981"/>
                    <a:pt x="211741" y="1707723"/>
                  </a:cubicBezTo>
                  <a:cubicBezTo>
                    <a:pt x="355092" y="1397208"/>
                    <a:pt x="562832" y="1119364"/>
                    <a:pt x="807434" y="882763"/>
                  </a:cubicBezTo>
                  <a:cubicBezTo>
                    <a:pt x="930021" y="764463"/>
                    <a:pt x="1062514" y="656544"/>
                    <a:pt x="1202436" y="559580"/>
                  </a:cubicBezTo>
                  <a:cubicBezTo>
                    <a:pt x="1342549" y="462711"/>
                    <a:pt x="1489996" y="376414"/>
                    <a:pt x="1643920" y="302976"/>
                  </a:cubicBezTo>
                  <a:cubicBezTo>
                    <a:pt x="1952149" y="157149"/>
                    <a:pt x="2284000" y="60756"/>
                    <a:pt x="2623947" y="19989"/>
                  </a:cubicBezTo>
                  <a:cubicBezTo>
                    <a:pt x="2793873" y="-109"/>
                    <a:pt x="2966276" y="-4967"/>
                    <a:pt x="3136868" y="5034"/>
                  </a:cubicBezTo>
                  <a:cubicBezTo>
                    <a:pt x="3307747" y="15417"/>
                    <a:pt x="3478530" y="40848"/>
                    <a:pt x="3645408" y="83997"/>
                  </a:cubicBezTo>
                  <a:cubicBezTo>
                    <a:pt x="3812286" y="127050"/>
                    <a:pt x="3975259" y="188010"/>
                    <a:pt x="4129278" y="267258"/>
                  </a:cubicBezTo>
                  <a:cubicBezTo>
                    <a:pt x="4283107" y="346506"/>
                    <a:pt x="4428744" y="443375"/>
                    <a:pt x="4557998" y="558627"/>
                  </a:cubicBezTo>
                  <a:cubicBezTo>
                    <a:pt x="4687348" y="673785"/>
                    <a:pt x="4801076" y="804944"/>
                    <a:pt x="4900803" y="944676"/>
                  </a:cubicBezTo>
                  <a:lnTo>
                    <a:pt x="4937760" y="997444"/>
                  </a:lnTo>
                  <a:lnTo>
                    <a:pt x="4973193" y="1051165"/>
                  </a:lnTo>
                  <a:cubicBezTo>
                    <a:pt x="4984623" y="1069263"/>
                    <a:pt x="4996339" y="1087265"/>
                    <a:pt x="5007578" y="1105458"/>
                  </a:cubicBezTo>
                  <a:lnTo>
                    <a:pt x="5040726" y="1160512"/>
                  </a:lnTo>
                  <a:cubicBezTo>
                    <a:pt x="5084064" y="1234426"/>
                    <a:pt x="5124926" y="1309769"/>
                    <a:pt x="5161788" y="1387017"/>
                  </a:cubicBezTo>
                  <a:cubicBezTo>
                    <a:pt x="5235702" y="1541512"/>
                    <a:pt x="5292661" y="1704104"/>
                    <a:pt x="5327523" y="1870887"/>
                  </a:cubicBezTo>
                  <a:cubicBezTo>
                    <a:pt x="5344859" y="1954326"/>
                    <a:pt x="5356955" y="2038431"/>
                    <a:pt x="5366385" y="2122632"/>
                  </a:cubicBezTo>
                  <a:cubicBezTo>
                    <a:pt x="5376005" y="2206738"/>
                    <a:pt x="5383720" y="2290749"/>
                    <a:pt x="5391626" y="2374569"/>
                  </a:cubicBezTo>
                  <a:cubicBezTo>
                    <a:pt x="5399152" y="2458484"/>
                    <a:pt x="5405819" y="2542399"/>
                    <a:pt x="5411724" y="2626505"/>
                  </a:cubicBezTo>
                  <a:lnTo>
                    <a:pt x="5415820" y="2689656"/>
                  </a:lnTo>
                  <a:cubicBezTo>
                    <a:pt x="5416582" y="2700038"/>
                    <a:pt x="5417058" y="2711182"/>
                    <a:pt x="5417630" y="2722136"/>
                  </a:cubicBezTo>
                  <a:cubicBezTo>
                    <a:pt x="5418202" y="2733090"/>
                    <a:pt x="5418773" y="2744139"/>
                    <a:pt x="5418963" y="2755188"/>
                  </a:cubicBezTo>
                  <a:cubicBezTo>
                    <a:pt x="5420392" y="2799289"/>
                    <a:pt x="5419916" y="2843770"/>
                    <a:pt x="5417153" y="2888347"/>
                  </a:cubicBezTo>
                  <a:cubicBezTo>
                    <a:pt x="5406867" y="3066750"/>
                    <a:pt x="5358956" y="3246487"/>
                    <a:pt x="5281517" y="3411365"/>
                  </a:cubicBezTo>
                  <a:cubicBezTo>
                    <a:pt x="5204270" y="3576719"/>
                    <a:pt x="5097780" y="3725118"/>
                    <a:pt x="4980052" y="3855516"/>
                  </a:cubicBezTo>
                  <a:cubicBezTo>
                    <a:pt x="4921186" y="3920952"/>
                    <a:pt x="4859369" y="3982293"/>
                    <a:pt x="4796314" y="4040682"/>
                  </a:cubicBezTo>
                  <a:cubicBezTo>
                    <a:pt x="4733258" y="4099070"/>
                    <a:pt x="4669346" y="4155267"/>
                    <a:pt x="4604766" y="4208989"/>
                  </a:cubicBezTo>
                  <a:cubicBezTo>
                    <a:pt x="4475893" y="4316907"/>
                    <a:pt x="4344162" y="4415300"/>
                    <a:pt x="4215670" y="4512265"/>
                  </a:cubicBezTo>
                  <a:lnTo>
                    <a:pt x="4117753" y="4586274"/>
                  </a:lnTo>
                  <a:cubicBezTo>
                    <a:pt x="4084606" y="4611134"/>
                    <a:pt x="4051173" y="4636185"/>
                    <a:pt x="4017169" y="4660759"/>
                  </a:cubicBezTo>
                  <a:cubicBezTo>
                    <a:pt x="3983260" y="4685429"/>
                    <a:pt x="3948970" y="4710003"/>
                    <a:pt x="3914108" y="4734292"/>
                  </a:cubicBezTo>
                  <a:cubicBezTo>
                    <a:pt x="3879152" y="4758390"/>
                    <a:pt x="3843909" y="4782298"/>
                    <a:pt x="3807809" y="4805730"/>
                  </a:cubicBezTo>
                  <a:cubicBezTo>
                    <a:pt x="3735991" y="4852688"/>
                    <a:pt x="3661886" y="4898218"/>
                    <a:pt x="3584639" y="4939842"/>
                  </a:cubicBezTo>
                  <a:cubicBezTo>
                    <a:pt x="3507486" y="4981656"/>
                    <a:pt x="3427666" y="5020518"/>
                    <a:pt x="3344609" y="5053856"/>
                  </a:cubicBezTo>
                  <a:cubicBezTo>
                    <a:pt x="3179255" y="5121484"/>
                    <a:pt x="3001613" y="5167108"/>
                    <a:pt x="2822258" y="5185015"/>
                  </a:cubicBezTo>
                  <a:cubicBezTo>
                    <a:pt x="2777395" y="5189302"/>
                    <a:pt x="2732532" y="5192540"/>
                    <a:pt x="2687765" y="5193493"/>
                  </a:cubicBezTo>
                  <a:lnTo>
                    <a:pt x="2654141" y="5194254"/>
                  </a:lnTo>
                  <a:cubicBezTo>
                    <a:pt x="2642997" y="5194350"/>
                    <a:pt x="2631758" y="5194064"/>
                    <a:pt x="2620613" y="5194064"/>
                  </a:cubicBezTo>
                  <a:lnTo>
                    <a:pt x="2587181" y="5193683"/>
                  </a:lnTo>
                  <a:lnTo>
                    <a:pt x="2554700" y="5192445"/>
                  </a:lnTo>
                  <a:cubicBezTo>
                    <a:pt x="2468213" y="5189683"/>
                    <a:pt x="2381536" y="5182824"/>
                    <a:pt x="2295239" y="5171776"/>
                  </a:cubicBezTo>
                  <a:cubicBezTo>
                    <a:pt x="2208848" y="5161298"/>
                    <a:pt x="2122646" y="5146249"/>
                    <a:pt x="2037398" y="5126246"/>
                  </a:cubicBezTo>
                  <a:cubicBezTo>
                    <a:pt x="1952244" y="5106053"/>
                    <a:pt x="1867757" y="5082146"/>
                    <a:pt x="1784128" y="5054904"/>
                  </a:cubicBezTo>
                  <a:cubicBezTo>
                    <a:pt x="1617155" y="4999945"/>
                    <a:pt x="1452086" y="4931555"/>
                    <a:pt x="1299305" y="4840401"/>
                  </a:cubicBezTo>
                  <a:cubicBezTo>
                    <a:pt x="1146429" y="4749437"/>
                    <a:pt x="1009936" y="4634089"/>
                    <a:pt x="890683" y="4506454"/>
                  </a:cubicBezTo>
                  <a:cubicBezTo>
                    <a:pt x="830771" y="4442732"/>
                    <a:pt x="776288" y="4374914"/>
                    <a:pt x="725043" y="4305477"/>
                  </a:cubicBezTo>
                  <a:cubicBezTo>
                    <a:pt x="674084" y="4235754"/>
                    <a:pt x="625602" y="4164983"/>
                    <a:pt x="580358" y="4092688"/>
                  </a:cubicBezTo>
                  <a:cubicBezTo>
                    <a:pt x="568738" y="4074781"/>
                    <a:pt x="557784" y="4056589"/>
                    <a:pt x="546545" y="4038491"/>
                  </a:cubicBezTo>
                  <a:lnTo>
                    <a:pt x="514255" y="3985913"/>
                  </a:lnTo>
                  <a:cubicBezTo>
                    <a:pt x="493586" y="3951909"/>
                    <a:pt x="472154" y="3918190"/>
                    <a:pt x="450533" y="3883995"/>
                  </a:cubicBezTo>
                  <a:lnTo>
                    <a:pt x="318516" y="3675779"/>
                  </a:lnTo>
                  <a:cubicBezTo>
                    <a:pt x="274225" y="3604818"/>
                    <a:pt x="230505" y="3531761"/>
                    <a:pt x="189643" y="3455656"/>
                  </a:cubicBezTo>
                  <a:cubicBezTo>
                    <a:pt x="169259" y="3417556"/>
                    <a:pt x="149543" y="3378789"/>
                    <a:pt x="131540" y="3338975"/>
                  </a:cubicBezTo>
                  <a:cubicBezTo>
                    <a:pt x="113633" y="3299065"/>
                    <a:pt x="96965" y="3258393"/>
                    <a:pt x="82201" y="3216864"/>
                  </a:cubicBezTo>
                  <a:cubicBezTo>
                    <a:pt x="67723" y="3175240"/>
                    <a:pt x="54864" y="3133044"/>
                    <a:pt x="44387" y="3090182"/>
                  </a:cubicBezTo>
                  <a:cubicBezTo>
                    <a:pt x="39434" y="3068751"/>
                    <a:pt x="34385" y="3047224"/>
                    <a:pt x="30289" y="3025602"/>
                  </a:cubicBezTo>
                  <a:lnTo>
                    <a:pt x="24098" y="2993217"/>
                  </a:lnTo>
                  <a:lnTo>
                    <a:pt x="18955" y="2960737"/>
                  </a:lnTo>
                  <a:cubicBezTo>
                    <a:pt x="5620" y="2874060"/>
                    <a:pt x="0" y="2786906"/>
                    <a:pt x="0" y="2700514"/>
                  </a:cubicBezTo>
                  <a:close/>
                  <a:moveTo>
                    <a:pt x="155162" y="2700514"/>
                  </a:moveTo>
                  <a:cubicBezTo>
                    <a:pt x="156019" y="2778048"/>
                    <a:pt x="163640" y="2855010"/>
                    <a:pt x="181642" y="2929305"/>
                  </a:cubicBezTo>
                  <a:cubicBezTo>
                    <a:pt x="199358" y="3003695"/>
                    <a:pt x="226886" y="3074847"/>
                    <a:pt x="259842" y="3143331"/>
                  </a:cubicBezTo>
                  <a:cubicBezTo>
                    <a:pt x="276511" y="3177526"/>
                    <a:pt x="294989" y="3211054"/>
                    <a:pt x="314420" y="3244106"/>
                  </a:cubicBezTo>
                  <a:cubicBezTo>
                    <a:pt x="334137" y="3277063"/>
                    <a:pt x="355187" y="3309543"/>
                    <a:pt x="377095" y="3341642"/>
                  </a:cubicBezTo>
                  <a:cubicBezTo>
                    <a:pt x="421481" y="3405650"/>
                    <a:pt x="470821" y="3467753"/>
                    <a:pt x="521875" y="3530142"/>
                  </a:cubicBezTo>
                  <a:cubicBezTo>
                    <a:pt x="572929" y="3592626"/>
                    <a:pt x="626269" y="3655110"/>
                    <a:pt x="678561" y="3720070"/>
                  </a:cubicBezTo>
                  <a:cubicBezTo>
                    <a:pt x="704755" y="3752455"/>
                    <a:pt x="730663" y="3785602"/>
                    <a:pt x="756476" y="3819225"/>
                  </a:cubicBezTo>
                  <a:lnTo>
                    <a:pt x="793909" y="3867898"/>
                  </a:lnTo>
                  <a:cubicBezTo>
                    <a:pt x="806196" y="3883424"/>
                    <a:pt x="817912" y="3899331"/>
                    <a:pt x="830580" y="3914475"/>
                  </a:cubicBezTo>
                  <a:cubicBezTo>
                    <a:pt x="929450" y="4037729"/>
                    <a:pt x="1036701" y="4151172"/>
                    <a:pt x="1145667" y="4258709"/>
                  </a:cubicBezTo>
                  <a:cubicBezTo>
                    <a:pt x="1200436" y="4312240"/>
                    <a:pt x="1256157" y="4363960"/>
                    <a:pt x="1313212" y="4413585"/>
                  </a:cubicBezTo>
                  <a:cubicBezTo>
                    <a:pt x="1370267" y="4463211"/>
                    <a:pt x="1428369" y="4511217"/>
                    <a:pt x="1488662" y="4556365"/>
                  </a:cubicBezTo>
                  <a:cubicBezTo>
                    <a:pt x="1608773" y="4646853"/>
                    <a:pt x="1738313" y="4727720"/>
                    <a:pt x="1880616" y="4782203"/>
                  </a:cubicBezTo>
                  <a:cubicBezTo>
                    <a:pt x="1951577" y="4809445"/>
                    <a:pt x="2025110" y="4830304"/>
                    <a:pt x="2099882" y="4846020"/>
                  </a:cubicBezTo>
                  <a:cubicBezTo>
                    <a:pt x="2118646" y="4849735"/>
                    <a:pt x="2137220" y="4854022"/>
                    <a:pt x="2156079" y="4857260"/>
                  </a:cubicBezTo>
                  <a:lnTo>
                    <a:pt x="2212753" y="4866690"/>
                  </a:lnTo>
                  <a:cubicBezTo>
                    <a:pt x="2250758" y="4871738"/>
                    <a:pt x="2288762" y="4877072"/>
                    <a:pt x="2327148" y="4880215"/>
                  </a:cubicBezTo>
                  <a:cubicBezTo>
                    <a:pt x="2346293" y="4882025"/>
                    <a:pt x="2365439" y="4883740"/>
                    <a:pt x="2384679" y="4884597"/>
                  </a:cubicBezTo>
                  <a:cubicBezTo>
                    <a:pt x="2403920" y="4885549"/>
                    <a:pt x="2423065" y="4887073"/>
                    <a:pt x="2442401" y="4887645"/>
                  </a:cubicBezTo>
                  <a:lnTo>
                    <a:pt x="2500313" y="4888978"/>
                  </a:lnTo>
                  <a:cubicBezTo>
                    <a:pt x="2519553" y="4889454"/>
                    <a:pt x="2538984" y="4888788"/>
                    <a:pt x="2558320" y="4888693"/>
                  </a:cubicBezTo>
                  <a:lnTo>
                    <a:pt x="2587371" y="4888407"/>
                  </a:lnTo>
                  <a:cubicBezTo>
                    <a:pt x="2596801" y="4888121"/>
                    <a:pt x="2606040" y="4887549"/>
                    <a:pt x="2615374" y="4887168"/>
                  </a:cubicBezTo>
                  <a:cubicBezTo>
                    <a:pt x="2624709" y="4886692"/>
                    <a:pt x="2634044" y="4886406"/>
                    <a:pt x="2643283" y="4885740"/>
                  </a:cubicBezTo>
                  <a:lnTo>
                    <a:pt x="2671096" y="4883454"/>
                  </a:lnTo>
                  <a:cubicBezTo>
                    <a:pt x="2708148" y="4880501"/>
                    <a:pt x="2744915" y="4875548"/>
                    <a:pt x="2781395" y="4869833"/>
                  </a:cubicBezTo>
                  <a:cubicBezTo>
                    <a:pt x="2927414" y="4845640"/>
                    <a:pt x="3067812" y="4798300"/>
                    <a:pt x="3201543" y="4731911"/>
                  </a:cubicBezTo>
                  <a:cubicBezTo>
                    <a:pt x="3335750" y="4666284"/>
                    <a:pt x="3463481" y="4582273"/>
                    <a:pt x="3589687" y="4490071"/>
                  </a:cubicBezTo>
                  <a:cubicBezTo>
                    <a:pt x="3621215" y="4467116"/>
                    <a:pt x="3652552" y="4443208"/>
                    <a:pt x="3683794" y="4419015"/>
                  </a:cubicBezTo>
                  <a:cubicBezTo>
                    <a:pt x="3715226" y="4394917"/>
                    <a:pt x="3746564" y="4370437"/>
                    <a:pt x="3777901" y="4345577"/>
                  </a:cubicBezTo>
                  <a:lnTo>
                    <a:pt x="3968496" y="4193177"/>
                  </a:lnTo>
                  <a:cubicBezTo>
                    <a:pt x="4099274" y="4089450"/>
                    <a:pt x="4231291" y="3992866"/>
                    <a:pt x="4360259" y="3898188"/>
                  </a:cubicBezTo>
                  <a:cubicBezTo>
                    <a:pt x="4489133" y="3803509"/>
                    <a:pt x="4613148" y="3707878"/>
                    <a:pt x="4725257" y="3604818"/>
                  </a:cubicBezTo>
                  <a:cubicBezTo>
                    <a:pt x="4837367" y="3501948"/>
                    <a:pt x="4938617" y="3392315"/>
                    <a:pt x="5017103" y="3268585"/>
                  </a:cubicBezTo>
                  <a:cubicBezTo>
                    <a:pt x="5056346" y="3206768"/>
                    <a:pt x="5089874" y="3141617"/>
                    <a:pt x="5116544" y="3073132"/>
                  </a:cubicBezTo>
                  <a:cubicBezTo>
                    <a:pt x="5143405" y="3004743"/>
                    <a:pt x="5162741" y="2933115"/>
                    <a:pt x="5177124" y="2859582"/>
                  </a:cubicBezTo>
                  <a:cubicBezTo>
                    <a:pt x="5184268" y="2822815"/>
                    <a:pt x="5189982" y="2785382"/>
                    <a:pt x="5193887" y="2747568"/>
                  </a:cubicBezTo>
                  <a:cubicBezTo>
                    <a:pt x="5195030" y="2738138"/>
                    <a:pt x="5195792" y="2728613"/>
                    <a:pt x="5196650" y="2719183"/>
                  </a:cubicBezTo>
                  <a:cubicBezTo>
                    <a:pt x="5197411" y="2709658"/>
                    <a:pt x="5198364" y="2700324"/>
                    <a:pt x="5198745" y="2690227"/>
                  </a:cubicBezTo>
                  <a:lnTo>
                    <a:pt x="5201793" y="2630410"/>
                  </a:lnTo>
                  <a:cubicBezTo>
                    <a:pt x="5204555" y="2550591"/>
                    <a:pt x="5202841" y="2470676"/>
                    <a:pt x="5196555" y="2391238"/>
                  </a:cubicBezTo>
                  <a:cubicBezTo>
                    <a:pt x="5190458" y="2311704"/>
                    <a:pt x="5178743" y="2232837"/>
                    <a:pt x="5162931" y="2155017"/>
                  </a:cubicBezTo>
                  <a:cubicBezTo>
                    <a:pt x="5146929" y="2077198"/>
                    <a:pt x="5126927" y="2000427"/>
                    <a:pt x="5105876" y="1924512"/>
                  </a:cubicBezTo>
                  <a:cubicBezTo>
                    <a:pt x="5063871" y="1772589"/>
                    <a:pt x="5017485" y="1622665"/>
                    <a:pt x="4958525" y="1477314"/>
                  </a:cubicBezTo>
                  <a:cubicBezTo>
                    <a:pt x="4928997" y="1404733"/>
                    <a:pt x="4896041" y="1333486"/>
                    <a:pt x="4858131" y="1265001"/>
                  </a:cubicBezTo>
                  <a:cubicBezTo>
                    <a:pt x="4848892" y="1247761"/>
                    <a:pt x="4838700" y="1230997"/>
                    <a:pt x="4828890" y="1214138"/>
                  </a:cubicBezTo>
                  <a:cubicBezTo>
                    <a:pt x="4818793" y="1197374"/>
                    <a:pt x="4808315" y="1180896"/>
                    <a:pt x="4798124" y="1164227"/>
                  </a:cubicBezTo>
                  <a:lnTo>
                    <a:pt x="4765548" y="1115459"/>
                  </a:lnTo>
                  <a:lnTo>
                    <a:pt x="4731544" y="1067739"/>
                  </a:lnTo>
                  <a:cubicBezTo>
                    <a:pt x="4638485" y="942294"/>
                    <a:pt x="4529233" y="830090"/>
                    <a:pt x="4409599" y="731792"/>
                  </a:cubicBezTo>
                  <a:cubicBezTo>
                    <a:pt x="4290251" y="633208"/>
                    <a:pt x="4160615" y="547483"/>
                    <a:pt x="4022027" y="478617"/>
                  </a:cubicBezTo>
                  <a:cubicBezTo>
                    <a:pt x="3883533" y="409561"/>
                    <a:pt x="3736943" y="356602"/>
                    <a:pt x="3585877" y="319645"/>
                  </a:cubicBezTo>
                  <a:cubicBezTo>
                    <a:pt x="3434810" y="282593"/>
                    <a:pt x="3279553" y="261257"/>
                    <a:pt x="3123057" y="253732"/>
                  </a:cubicBezTo>
                  <a:cubicBezTo>
                    <a:pt x="2966276" y="245826"/>
                    <a:pt x="2809685" y="251065"/>
                    <a:pt x="2654046" y="270496"/>
                  </a:cubicBezTo>
                  <a:cubicBezTo>
                    <a:pt x="2498503" y="290022"/>
                    <a:pt x="2344388" y="322693"/>
                    <a:pt x="2193703" y="367270"/>
                  </a:cubicBezTo>
                  <a:cubicBezTo>
                    <a:pt x="2042922" y="411657"/>
                    <a:pt x="1895856" y="469092"/>
                    <a:pt x="1753362" y="535672"/>
                  </a:cubicBezTo>
                  <a:cubicBezTo>
                    <a:pt x="1467517" y="667403"/>
                    <a:pt x="1200626" y="842091"/>
                    <a:pt x="966502" y="1053070"/>
                  </a:cubicBezTo>
                  <a:cubicBezTo>
                    <a:pt x="849821" y="1158893"/>
                    <a:pt x="741712" y="1274336"/>
                    <a:pt x="644843" y="1398351"/>
                  </a:cubicBezTo>
                  <a:cubicBezTo>
                    <a:pt x="547783" y="1522176"/>
                    <a:pt x="462153" y="1654955"/>
                    <a:pt x="390525" y="1794877"/>
                  </a:cubicBezTo>
                  <a:cubicBezTo>
                    <a:pt x="318897" y="1934704"/>
                    <a:pt x="259271" y="2081103"/>
                    <a:pt x="217932" y="2233218"/>
                  </a:cubicBezTo>
                  <a:cubicBezTo>
                    <a:pt x="176594" y="2384951"/>
                    <a:pt x="155067" y="2542685"/>
                    <a:pt x="155162" y="2700514"/>
                  </a:cubicBezTo>
                  <a:close/>
                </a:path>
              </a:pathLst>
            </a:custGeom>
            <a:solidFill>
              <a:schemeClr val="bg1">
                <a:alpha val="30000"/>
              </a:schemeClr>
            </a:solidFill>
            <a:ln w="9525" cap="flat">
              <a:noFill/>
              <a:prstDash val="solid"/>
              <a:miter/>
            </a:ln>
          </p:spPr>
          <p:txBody>
            <a:bodyPr rtlCol="0" anchor="ctr"/>
            <a:lstStyle/>
            <a:p>
              <a:endParaRPr lang="en-US"/>
            </a:p>
          </p:txBody>
        </p:sp>
        <p:sp useBgFill="1">
          <p:nvSpPr>
            <p:cNvPr id="242" name="Freeform: Shape 51">
              <a:extLst>
                <a:ext uri="{FF2B5EF4-FFF2-40B4-BE49-F238E27FC236}">
                  <a16:creationId xmlns:a16="http://schemas.microsoft.com/office/drawing/2014/main" id="{82275A1F-D313-4C27-9719-333FE38797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66008" y="178095"/>
              <a:ext cx="3806641" cy="3806637"/>
            </a:xfrm>
            <a:custGeom>
              <a:avLst/>
              <a:gdLst>
                <a:gd name="connsiteX0" fmla="*/ 2733675 w 5467350"/>
                <a:gd name="connsiteY0" fmla="*/ 0 h 5467350"/>
                <a:gd name="connsiteX1" fmla="*/ 0 w 5467350"/>
                <a:gd name="connsiteY1" fmla="*/ 2733675 h 5467350"/>
                <a:gd name="connsiteX2" fmla="*/ 2733675 w 5467350"/>
                <a:gd name="connsiteY2" fmla="*/ 5467350 h 5467350"/>
                <a:gd name="connsiteX3" fmla="*/ 5467350 w 5467350"/>
                <a:gd name="connsiteY3" fmla="*/ 2733675 h 5467350"/>
                <a:gd name="connsiteX4" fmla="*/ 2733675 w 5467350"/>
                <a:gd name="connsiteY4" fmla="*/ 0 h 5467350"/>
                <a:gd name="connsiteX5" fmla="*/ 4922615 w 5467350"/>
                <a:gd name="connsiteY5" fmla="*/ 1317212 h 5467350"/>
                <a:gd name="connsiteX6" fmla="*/ 4979765 w 5467350"/>
                <a:gd name="connsiteY6" fmla="*/ 1430941 h 5467350"/>
                <a:gd name="connsiteX7" fmla="*/ 5031105 w 5467350"/>
                <a:gd name="connsiteY7" fmla="*/ 1547146 h 5467350"/>
                <a:gd name="connsiteX8" fmla="*/ 5185029 w 5467350"/>
                <a:gd name="connsiteY8" fmla="*/ 2031873 h 5467350"/>
                <a:gd name="connsiteX9" fmla="*/ 5261610 w 5467350"/>
                <a:gd name="connsiteY9" fmla="*/ 2535079 h 5467350"/>
                <a:gd name="connsiteX10" fmla="*/ 5274183 w 5467350"/>
                <a:gd name="connsiteY10" fmla="*/ 2789206 h 5467350"/>
                <a:gd name="connsiteX11" fmla="*/ 5274755 w 5467350"/>
                <a:gd name="connsiteY11" fmla="*/ 2834831 h 5467350"/>
                <a:gd name="connsiteX12" fmla="*/ 5274850 w 5467350"/>
                <a:gd name="connsiteY12" fmla="*/ 2853023 h 5467350"/>
                <a:gd name="connsiteX13" fmla="*/ 5274564 w 5467350"/>
                <a:gd name="connsiteY13" fmla="*/ 2910554 h 5467350"/>
                <a:gd name="connsiteX14" fmla="*/ 5274469 w 5467350"/>
                <a:gd name="connsiteY14" fmla="*/ 2915222 h 5467350"/>
                <a:gd name="connsiteX15" fmla="*/ 5267325 w 5467350"/>
                <a:gd name="connsiteY15" fmla="*/ 3035713 h 5467350"/>
                <a:gd name="connsiteX16" fmla="*/ 5141119 w 5467350"/>
                <a:gd name="connsiteY16" fmla="*/ 3487674 h 5467350"/>
                <a:gd name="connsiteX17" fmla="*/ 5020342 w 5467350"/>
                <a:gd name="connsiteY17" fmla="*/ 3689509 h 5467350"/>
                <a:gd name="connsiteX18" fmla="*/ 4867656 w 5467350"/>
                <a:gd name="connsiteY18" fmla="*/ 3874865 h 5467350"/>
                <a:gd name="connsiteX19" fmla="*/ 4498467 w 5467350"/>
                <a:gd name="connsiteY19" fmla="*/ 4210907 h 5467350"/>
                <a:gd name="connsiteX20" fmla="*/ 4260723 w 5467350"/>
                <a:gd name="connsiteY20" fmla="*/ 4398359 h 5467350"/>
                <a:gd name="connsiteX21" fmla="*/ 4088130 w 5467350"/>
                <a:gd name="connsiteY21" fmla="*/ 4533519 h 5467350"/>
                <a:gd name="connsiteX22" fmla="*/ 3985736 w 5467350"/>
                <a:gd name="connsiteY22" fmla="*/ 4615434 h 5467350"/>
                <a:gd name="connsiteX23" fmla="*/ 3885343 w 5467350"/>
                <a:gd name="connsiteY23" fmla="*/ 4693730 h 5467350"/>
                <a:gd name="connsiteX24" fmla="*/ 3681984 w 5467350"/>
                <a:gd name="connsiteY24" fmla="*/ 4841463 h 5467350"/>
                <a:gd name="connsiteX25" fmla="*/ 3473958 w 5467350"/>
                <a:gd name="connsiteY25" fmla="*/ 4971383 h 5467350"/>
                <a:gd name="connsiteX26" fmla="*/ 3259550 w 5467350"/>
                <a:gd name="connsiteY26" fmla="*/ 5077683 h 5467350"/>
                <a:gd name="connsiteX27" fmla="*/ 2808065 w 5467350"/>
                <a:gd name="connsiteY27" fmla="*/ 5199698 h 5467350"/>
                <a:gd name="connsiteX28" fmla="*/ 2691289 w 5467350"/>
                <a:gd name="connsiteY28" fmla="*/ 5209889 h 5467350"/>
                <a:gd name="connsiteX29" fmla="*/ 2661476 w 5467350"/>
                <a:gd name="connsiteY29" fmla="*/ 5211414 h 5467350"/>
                <a:gd name="connsiteX30" fmla="*/ 2631853 w 5467350"/>
                <a:gd name="connsiteY30" fmla="*/ 5212176 h 5467350"/>
                <a:gd name="connsiteX31" fmla="*/ 2631567 w 5467350"/>
                <a:gd name="connsiteY31" fmla="*/ 5212176 h 5467350"/>
                <a:gd name="connsiteX32" fmla="*/ 2631281 w 5467350"/>
                <a:gd name="connsiteY32" fmla="*/ 5212176 h 5467350"/>
                <a:gd name="connsiteX33" fmla="*/ 2599754 w 5467350"/>
                <a:gd name="connsiteY33" fmla="*/ 5212652 h 5467350"/>
                <a:gd name="connsiteX34" fmla="*/ 2583561 w 5467350"/>
                <a:gd name="connsiteY34" fmla="*/ 5212556 h 5467350"/>
                <a:gd name="connsiteX35" fmla="*/ 2571274 w 5467350"/>
                <a:gd name="connsiteY35" fmla="*/ 5212556 h 5467350"/>
                <a:gd name="connsiteX36" fmla="*/ 2326577 w 5467350"/>
                <a:gd name="connsiteY36" fmla="*/ 5201889 h 5467350"/>
                <a:gd name="connsiteX37" fmla="*/ 2208371 w 5467350"/>
                <a:gd name="connsiteY37" fmla="*/ 5188458 h 5467350"/>
                <a:gd name="connsiteX38" fmla="*/ 2090642 w 5467350"/>
                <a:gd name="connsiteY38" fmla="*/ 5168646 h 5467350"/>
                <a:gd name="connsiteX39" fmla="*/ 1858613 w 5467350"/>
                <a:gd name="connsiteY39" fmla="*/ 5108544 h 5467350"/>
                <a:gd name="connsiteX40" fmla="*/ 1636395 w 5467350"/>
                <a:gd name="connsiteY40" fmla="*/ 5021676 h 5467350"/>
                <a:gd name="connsiteX41" fmla="*/ 1636205 w 5467350"/>
                <a:gd name="connsiteY41" fmla="*/ 5021580 h 5467350"/>
                <a:gd name="connsiteX42" fmla="*/ 1636014 w 5467350"/>
                <a:gd name="connsiteY42" fmla="*/ 5021485 h 5467350"/>
                <a:gd name="connsiteX43" fmla="*/ 1425512 w 5467350"/>
                <a:gd name="connsiteY43" fmla="*/ 4906518 h 5467350"/>
                <a:gd name="connsiteX44" fmla="*/ 1043273 w 5467350"/>
                <a:gd name="connsiteY44" fmla="*/ 4599528 h 5467350"/>
                <a:gd name="connsiteX45" fmla="*/ 872395 w 5467350"/>
                <a:gd name="connsiteY45" fmla="*/ 4414933 h 5467350"/>
                <a:gd name="connsiteX46" fmla="*/ 797909 w 5467350"/>
                <a:gd name="connsiteY46" fmla="*/ 4324636 h 5467350"/>
                <a:gd name="connsiteX47" fmla="*/ 791623 w 5467350"/>
                <a:gd name="connsiteY47" fmla="*/ 4316825 h 5467350"/>
                <a:gd name="connsiteX48" fmla="*/ 779145 w 5467350"/>
                <a:gd name="connsiteY48" fmla="*/ 4300728 h 5467350"/>
                <a:gd name="connsiteX49" fmla="*/ 714470 w 5467350"/>
                <a:gd name="connsiteY49" fmla="*/ 4215480 h 5467350"/>
                <a:gd name="connsiteX50" fmla="*/ 714280 w 5467350"/>
                <a:gd name="connsiteY50" fmla="*/ 4215289 h 5467350"/>
                <a:gd name="connsiteX51" fmla="*/ 714089 w 5467350"/>
                <a:gd name="connsiteY51" fmla="*/ 4215098 h 5467350"/>
                <a:gd name="connsiteX52" fmla="*/ 677132 w 5467350"/>
                <a:gd name="connsiteY52" fmla="*/ 4164806 h 5467350"/>
                <a:gd name="connsiteX53" fmla="*/ 635889 w 5467350"/>
                <a:gd name="connsiteY53" fmla="*/ 4108799 h 5467350"/>
                <a:gd name="connsiteX54" fmla="*/ 555212 w 5467350"/>
                <a:gd name="connsiteY54" fmla="*/ 4003358 h 5467350"/>
                <a:gd name="connsiteX55" fmla="*/ 491395 w 5467350"/>
                <a:gd name="connsiteY55" fmla="*/ 3921538 h 5467350"/>
                <a:gd name="connsiteX56" fmla="*/ 394907 w 5467350"/>
                <a:gd name="connsiteY56" fmla="*/ 3796760 h 5467350"/>
                <a:gd name="connsiteX57" fmla="*/ 318421 w 5467350"/>
                <a:gd name="connsiteY57" fmla="*/ 3692938 h 5467350"/>
                <a:gd name="connsiteX58" fmla="*/ 247650 w 5467350"/>
                <a:gd name="connsiteY58" fmla="*/ 3587115 h 5467350"/>
                <a:gd name="connsiteX59" fmla="*/ 183833 w 5467350"/>
                <a:gd name="connsiteY59" fmla="*/ 3478054 h 5467350"/>
                <a:gd name="connsiteX60" fmla="*/ 183642 w 5467350"/>
                <a:gd name="connsiteY60" fmla="*/ 3477673 h 5467350"/>
                <a:gd name="connsiteX61" fmla="*/ 183452 w 5467350"/>
                <a:gd name="connsiteY61" fmla="*/ 3477292 h 5467350"/>
                <a:gd name="connsiteX62" fmla="*/ 161925 w 5467350"/>
                <a:gd name="connsiteY62" fmla="*/ 3435572 h 5467350"/>
                <a:gd name="connsiteX63" fmla="*/ 155067 w 5467350"/>
                <a:gd name="connsiteY63" fmla="*/ 3421761 h 5467350"/>
                <a:gd name="connsiteX64" fmla="*/ 147542 w 5467350"/>
                <a:gd name="connsiteY64" fmla="*/ 3405378 h 5467350"/>
                <a:gd name="connsiteX65" fmla="*/ 129540 w 5467350"/>
                <a:gd name="connsiteY65" fmla="*/ 3364992 h 5467350"/>
                <a:gd name="connsiteX66" fmla="*/ 129350 w 5467350"/>
                <a:gd name="connsiteY66" fmla="*/ 3364611 h 5467350"/>
                <a:gd name="connsiteX67" fmla="*/ 129159 w 5467350"/>
                <a:gd name="connsiteY67" fmla="*/ 3364230 h 5467350"/>
                <a:gd name="connsiteX68" fmla="*/ 54769 w 5467350"/>
                <a:gd name="connsiteY68" fmla="*/ 3125343 h 5467350"/>
                <a:gd name="connsiteX69" fmla="*/ 30385 w 5467350"/>
                <a:gd name="connsiteY69" fmla="*/ 2875407 h 5467350"/>
                <a:gd name="connsiteX70" fmla="*/ 89059 w 5467350"/>
                <a:gd name="connsiteY70" fmla="*/ 2368487 h 5467350"/>
                <a:gd name="connsiteX71" fmla="*/ 161544 w 5467350"/>
                <a:gd name="connsiteY71" fmla="*/ 2123885 h 5467350"/>
                <a:gd name="connsiteX72" fmla="*/ 161735 w 5467350"/>
                <a:gd name="connsiteY72" fmla="*/ 2123504 h 5467350"/>
                <a:gd name="connsiteX73" fmla="*/ 161830 w 5467350"/>
                <a:gd name="connsiteY73" fmla="*/ 2123123 h 5467350"/>
                <a:gd name="connsiteX74" fmla="*/ 175736 w 5467350"/>
                <a:gd name="connsiteY74" fmla="*/ 2085499 h 5467350"/>
                <a:gd name="connsiteX75" fmla="*/ 184118 w 5467350"/>
                <a:gd name="connsiteY75" fmla="*/ 2063496 h 5467350"/>
                <a:gd name="connsiteX76" fmla="*/ 205835 w 5467350"/>
                <a:gd name="connsiteY76" fmla="*/ 2009299 h 5467350"/>
                <a:gd name="connsiteX77" fmla="*/ 207740 w 5467350"/>
                <a:gd name="connsiteY77" fmla="*/ 2004727 h 5467350"/>
                <a:gd name="connsiteX78" fmla="*/ 220123 w 5467350"/>
                <a:gd name="connsiteY78" fmla="*/ 1975580 h 5467350"/>
                <a:gd name="connsiteX79" fmla="*/ 233267 w 5467350"/>
                <a:gd name="connsiteY79" fmla="*/ 1946529 h 5467350"/>
                <a:gd name="connsiteX80" fmla="*/ 260033 w 5467350"/>
                <a:gd name="connsiteY80" fmla="*/ 1889189 h 5467350"/>
                <a:gd name="connsiteX81" fmla="*/ 260128 w 5467350"/>
                <a:gd name="connsiteY81" fmla="*/ 1888903 h 5467350"/>
                <a:gd name="connsiteX82" fmla="*/ 260223 w 5467350"/>
                <a:gd name="connsiteY82" fmla="*/ 1888617 h 5467350"/>
                <a:gd name="connsiteX83" fmla="*/ 382238 w 5467350"/>
                <a:gd name="connsiteY83" fmla="*/ 1665446 h 5467350"/>
                <a:gd name="connsiteX84" fmla="*/ 525590 w 5467350"/>
                <a:gd name="connsiteY84" fmla="*/ 1456373 h 5467350"/>
                <a:gd name="connsiteX85" fmla="*/ 862394 w 5467350"/>
                <a:gd name="connsiteY85" fmla="*/ 1080611 h 5467350"/>
                <a:gd name="connsiteX86" fmla="*/ 1051465 w 5467350"/>
                <a:gd name="connsiteY86" fmla="*/ 914686 h 5467350"/>
                <a:gd name="connsiteX87" fmla="*/ 1100042 w 5467350"/>
                <a:gd name="connsiteY87" fmla="*/ 875919 h 5467350"/>
                <a:gd name="connsiteX88" fmla="*/ 1108424 w 5467350"/>
                <a:gd name="connsiteY88" fmla="*/ 869347 h 5467350"/>
                <a:gd name="connsiteX89" fmla="*/ 1149858 w 5467350"/>
                <a:gd name="connsiteY89" fmla="*/ 837629 h 5467350"/>
                <a:gd name="connsiteX90" fmla="*/ 1150049 w 5467350"/>
                <a:gd name="connsiteY90" fmla="*/ 837438 h 5467350"/>
                <a:gd name="connsiteX91" fmla="*/ 1150239 w 5467350"/>
                <a:gd name="connsiteY91" fmla="*/ 837248 h 5467350"/>
                <a:gd name="connsiteX92" fmla="*/ 1251204 w 5467350"/>
                <a:gd name="connsiteY92" fmla="*/ 763429 h 5467350"/>
                <a:gd name="connsiteX93" fmla="*/ 1678305 w 5467350"/>
                <a:gd name="connsiteY93" fmla="*/ 507016 h 5467350"/>
                <a:gd name="connsiteX94" fmla="*/ 1903476 w 5467350"/>
                <a:gd name="connsiteY94" fmla="*/ 402622 h 5467350"/>
                <a:gd name="connsiteX95" fmla="*/ 2135410 w 5467350"/>
                <a:gd name="connsiteY95" fmla="*/ 316325 h 5467350"/>
                <a:gd name="connsiteX96" fmla="*/ 2373059 w 5467350"/>
                <a:gd name="connsiteY96" fmla="*/ 248698 h 5467350"/>
                <a:gd name="connsiteX97" fmla="*/ 2615089 w 5467350"/>
                <a:gd name="connsiteY97" fmla="*/ 201454 h 5467350"/>
                <a:gd name="connsiteX98" fmla="*/ 3000566 w 5467350"/>
                <a:gd name="connsiteY98" fmla="*/ 172784 h 5467350"/>
                <a:gd name="connsiteX99" fmla="*/ 3107436 w 5467350"/>
                <a:gd name="connsiteY99" fmla="*/ 175069 h 5467350"/>
                <a:gd name="connsiteX100" fmla="*/ 3352229 w 5467350"/>
                <a:gd name="connsiteY100" fmla="*/ 196406 h 5467350"/>
                <a:gd name="connsiteX101" fmla="*/ 3594926 w 5467350"/>
                <a:gd name="connsiteY101" fmla="*/ 243935 h 5467350"/>
                <a:gd name="connsiteX102" fmla="*/ 4058412 w 5467350"/>
                <a:gd name="connsiteY102" fmla="*/ 423482 h 5467350"/>
                <a:gd name="connsiteX103" fmla="*/ 4270915 w 5467350"/>
                <a:gd name="connsiteY103" fmla="*/ 556165 h 5467350"/>
                <a:gd name="connsiteX104" fmla="*/ 4465225 w 5467350"/>
                <a:gd name="connsiteY104" fmla="*/ 715328 h 5467350"/>
                <a:gd name="connsiteX105" fmla="*/ 4791742 w 5467350"/>
                <a:gd name="connsiteY105" fmla="*/ 1099566 h 5467350"/>
                <a:gd name="connsiteX106" fmla="*/ 4922615 w 5467350"/>
                <a:gd name="connsiteY106" fmla="*/ 1317212 h 546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5467350" h="5467350">
                  <a:moveTo>
                    <a:pt x="2733675" y="0"/>
                  </a:moveTo>
                  <a:cubicBezTo>
                    <a:pt x="1223867" y="0"/>
                    <a:pt x="0" y="1223867"/>
                    <a:pt x="0" y="2733675"/>
                  </a:cubicBezTo>
                  <a:cubicBezTo>
                    <a:pt x="0" y="4243483"/>
                    <a:pt x="1223867" y="5467350"/>
                    <a:pt x="2733675" y="5467350"/>
                  </a:cubicBezTo>
                  <a:cubicBezTo>
                    <a:pt x="4243483" y="5467350"/>
                    <a:pt x="5467350" y="4243483"/>
                    <a:pt x="5467350" y="2733675"/>
                  </a:cubicBezTo>
                  <a:cubicBezTo>
                    <a:pt x="5467350" y="1223867"/>
                    <a:pt x="4243483" y="0"/>
                    <a:pt x="2733675" y="0"/>
                  </a:cubicBezTo>
                  <a:close/>
                  <a:moveTo>
                    <a:pt x="4922615" y="1317212"/>
                  </a:moveTo>
                  <a:cubicBezTo>
                    <a:pt x="4943189" y="1356170"/>
                    <a:pt x="4962430" y="1394365"/>
                    <a:pt x="4979765" y="1430941"/>
                  </a:cubicBezTo>
                  <a:cubicBezTo>
                    <a:pt x="4997482" y="1468755"/>
                    <a:pt x="5014817" y="1507903"/>
                    <a:pt x="5031105" y="1547146"/>
                  </a:cubicBezTo>
                  <a:cubicBezTo>
                    <a:pt x="5093875" y="1697641"/>
                    <a:pt x="5145691" y="1860709"/>
                    <a:pt x="5185029" y="2031873"/>
                  </a:cubicBezTo>
                  <a:cubicBezTo>
                    <a:pt x="5220939" y="2188464"/>
                    <a:pt x="5246656" y="2357723"/>
                    <a:pt x="5261610" y="2535079"/>
                  </a:cubicBezTo>
                  <a:cubicBezTo>
                    <a:pt x="5268278" y="2616803"/>
                    <a:pt x="5272564" y="2702338"/>
                    <a:pt x="5274183" y="2789206"/>
                  </a:cubicBezTo>
                  <a:cubicBezTo>
                    <a:pt x="5274660" y="2804541"/>
                    <a:pt x="5274755" y="2819876"/>
                    <a:pt x="5274755" y="2834831"/>
                  </a:cubicBezTo>
                  <a:cubicBezTo>
                    <a:pt x="5274755" y="2840927"/>
                    <a:pt x="5274850" y="2846928"/>
                    <a:pt x="5274850" y="2853023"/>
                  </a:cubicBezTo>
                  <a:cubicBezTo>
                    <a:pt x="5275136" y="2872740"/>
                    <a:pt x="5274850" y="2891885"/>
                    <a:pt x="5274564" y="2910554"/>
                  </a:cubicBezTo>
                  <a:lnTo>
                    <a:pt x="5274469" y="2915222"/>
                  </a:lnTo>
                  <a:cubicBezTo>
                    <a:pt x="5273421" y="2956751"/>
                    <a:pt x="5271040" y="2997422"/>
                    <a:pt x="5267325" y="3035713"/>
                  </a:cubicBezTo>
                  <a:cubicBezTo>
                    <a:pt x="5251514" y="3197066"/>
                    <a:pt x="5209032" y="3349181"/>
                    <a:pt x="5141119" y="3487674"/>
                  </a:cubicBezTo>
                  <a:cubicBezTo>
                    <a:pt x="5108639" y="3554730"/>
                    <a:pt x="5069205" y="3620643"/>
                    <a:pt x="5020342" y="3689509"/>
                  </a:cubicBezTo>
                  <a:cubicBezTo>
                    <a:pt x="4977003" y="3750088"/>
                    <a:pt x="4926997" y="3810762"/>
                    <a:pt x="4867656" y="3874865"/>
                  </a:cubicBezTo>
                  <a:cubicBezTo>
                    <a:pt x="4770215" y="3979450"/>
                    <a:pt x="4656297" y="4083177"/>
                    <a:pt x="4498467" y="4210907"/>
                  </a:cubicBezTo>
                  <a:cubicBezTo>
                    <a:pt x="4420839" y="4273773"/>
                    <a:pt x="4339400" y="4337114"/>
                    <a:pt x="4260723" y="4398359"/>
                  </a:cubicBezTo>
                  <a:cubicBezTo>
                    <a:pt x="4204240" y="4442365"/>
                    <a:pt x="4145756" y="4487799"/>
                    <a:pt x="4088130" y="4533519"/>
                  </a:cubicBezTo>
                  <a:lnTo>
                    <a:pt x="3985736" y="4615434"/>
                  </a:lnTo>
                  <a:cubicBezTo>
                    <a:pt x="3953828" y="4640675"/>
                    <a:pt x="3919442" y="4667822"/>
                    <a:pt x="3885343" y="4693730"/>
                  </a:cubicBezTo>
                  <a:cubicBezTo>
                    <a:pt x="3807619" y="4752975"/>
                    <a:pt x="3742944" y="4799933"/>
                    <a:pt x="3681984" y="4841463"/>
                  </a:cubicBezTo>
                  <a:cubicBezTo>
                    <a:pt x="3607880" y="4891945"/>
                    <a:pt x="3539871" y="4934426"/>
                    <a:pt x="3473958" y="4971383"/>
                  </a:cubicBezTo>
                  <a:cubicBezTo>
                    <a:pt x="3397377" y="5014627"/>
                    <a:pt x="3327273" y="5049393"/>
                    <a:pt x="3259550" y="5077683"/>
                  </a:cubicBezTo>
                  <a:cubicBezTo>
                    <a:pt x="3111913" y="5140071"/>
                    <a:pt x="2959989" y="5181124"/>
                    <a:pt x="2808065" y="5199698"/>
                  </a:cubicBezTo>
                  <a:cubicBezTo>
                    <a:pt x="2761298" y="5205222"/>
                    <a:pt x="2725198" y="5208365"/>
                    <a:pt x="2691289" y="5209889"/>
                  </a:cubicBezTo>
                  <a:lnTo>
                    <a:pt x="2661476" y="5211414"/>
                  </a:lnTo>
                  <a:lnTo>
                    <a:pt x="2631853" y="5212176"/>
                  </a:lnTo>
                  <a:lnTo>
                    <a:pt x="2631567" y="5212176"/>
                  </a:lnTo>
                  <a:lnTo>
                    <a:pt x="2631281" y="5212176"/>
                  </a:lnTo>
                  <a:cubicBezTo>
                    <a:pt x="2622518" y="5212556"/>
                    <a:pt x="2612803" y="5212652"/>
                    <a:pt x="2599754" y="5212652"/>
                  </a:cubicBezTo>
                  <a:cubicBezTo>
                    <a:pt x="2594324" y="5212652"/>
                    <a:pt x="2588990" y="5212652"/>
                    <a:pt x="2583561" y="5212556"/>
                  </a:cubicBezTo>
                  <a:lnTo>
                    <a:pt x="2571274" y="5212556"/>
                  </a:lnTo>
                  <a:cubicBezTo>
                    <a:pt x="2483644" y="5212366"/>
                    <a:pt x="2403634" y="5208937"/>
                    <a:pt x="2326577" y="5201889"/>
                  </a:cubicBezTo>
                  <a:cubicBezTo>
                    <a:pt x="2286286" y="5198269"/>
                    <a:pt x="2246471" y="5193793"/>
                    <a:pt x="2208371" y="5188458"/>
                  </a:cubicBezTo>
                  <a:cubicBezTo>
                    <a:pt x="2167795" y="5182743"/>
                    <a:pt x="2128076" y="5176076"/>
                    <a:pt x="2090642" y="5168646"/>
                  </a:cubicBezTo>
                  <a:cubicBezTo>
                    <a:pt x="2009299" y="5152168"/>
                    <a:pt x="1931194" y="5131880"/>
                    <a:pt x="1858613" y="5108544"/>
                  </a:cubicBezTo>
                  <a:cubicBezTo>
                    <a:pt x="1779746" y="5083207"/>
                    <a:pt x="1704975" y="5053965"/>
                    <a:pt x="1636395" y="5021676"/>
                  </a:cubicBezTo>
                  <a:lnTo>
                    <a:pt x="1636205" y="5021580"/>
                  </a:lnTo>
                  <a:lnTo>
                    <a:pt x="1636014" y="5021485"/>
                  </a:lnTo>
                  <a:cubicBezTo>
                    <a:pt x="1568577" y="4990719"/>
                    <a:pt x="1499807" y="4953096"/>
                    <a:pt x="1425512" y="4906518"/>
                  </a:cubicBezTo>
                  <a:cubicBezTo>
                    <a:pt x="1294257" y="4823556"/>
                    <a:pt x="1165574" y="4720209"/>
                    <a:pt x="1043273" y="4599528"/>
                  </a:cubicBezTo>
                  <a:cubicBezTo>
                    <a:pt x="985838" y="4542568"/>
                    <a:pt x="928307" y="4480465"/>
                    <a:pt x="872395" y="4414933"/>
                  </a:cubicBezTo>
                  <a:cubicBezTo>
                    <a:pt x="846963" y="4385501"/>
                    <a:pt x="822103" y="4354545"/>
                    <a:pt x="797909" y="4324636"/>
                  </a:cubicBezTo>
                  <a:lnTo>
                    <a:pt x="791623" y="4316825"/>
                  </a:lnTo>
                  <a:lnTo>
                    <a:pt x="779145" y="4300728"/>
                  </a:lnTo>
                  <a:cubicBezTo>
                    <a:pt x="757619" y="4272915"/>
                    <a:pt x="735330" y="4244150"/>
                    <a:pt x="714470" y="4215480"/>
                  </a:cubicBezTo>
                  <a:lnTo>
                    <a:pt x="714280" y="4215289"/>
                  </a:lnTo>
                  <a:lnTo>
                    <a:pt x="714089" y="4215098"/>
                  </a:lnTo>
                  <a:cubicBezTo>
                    <a:pt x="701993" y="4199001"/>
                    <a:pt x="689896" y="4182332"/>
                    <a:pt x="677132" y="4164806"/>
                  </a:cubicBezTo>
                  <a:cubicBezTo>
                    <a:pt x="663702" y="4146328"/>
                    <a:pt x="649796" y="4127183"/>
                    <a:pt x="635889" y="4108799"/>
                  </a:cubicBezTo>
                  <a:cubicBezTo>
                    <a:pt x="606647" y="4069842"/>
                    <a:pt x="577406" y="4032028"/>
                    <a:pt x="555212" y="4003358"/>
                  </a:cubicBezTo>
                  <a:cubicBezTo>
                    <a:pt x="534067" y="3975926"/>
                    <a:pt x="512350" y="3948303"/>
                    <a:pt x="491395" y="3921538"/>
                  </a:cubicBezTo>
                  <a:cubicBezTo>
                    <a:pt x="459486" y="3880771"/>
                    <a:pt x="426434" y="3838575"/>
                    <a:pt x="394907" y="3796760"/>
                  </a:cubicBezTo>
                  <a:cubicBezTo>
                    <a:pt x="370142" y="3763804"/>
                    <a:pt x="343853" y="3728752"/>
                    <a:pt x="318421" y="3692938"/>
                  </a:cubicBezTo>
                  <a:cubicBezTo>
                    <a:pt x="291370" y="3653981"/>
                    <a:pt x="268796" y="3620929"/>
                    <a:pt x="247650" y="3587115"/>
                  </a:cubicBezTo>
                  <a:cubicBezTo>
                    <a:pt x="220504" y="3544157"/>
                    <a:pt x="200882" y="3510534"/>
                    <a:pt x="183833" y="3478054"/>
                  </a:cubicBezTo>
                  <a:lnTo>
                    <a:pt x="183642" y="3477673"/>
                  </a:lnTo>
                  <a:lnTo>
                    <a:pt x="183452" y="3477292"/>
                  </a:lnTo>
                  <a:cubicBezTo>
                    <a:pt x="176022" y="3463766"/>
                    <a:pt x="169164" y="3450050"/>
                    <a:pt x="161925" y="3435572"/>
                  </a:cubicBezTo>
                  <a:cubicBezTo>
                    <a:pt x="159639" y="3431000"/>
                    <a:pt x="157353" y="3426428"/>
                    <a:pt x="155067" y="3421761"/>
                  </a:cubicBezTo>
                  <a:cubicBezTo>
                    <a:pt x="152591" y="3416237"/>
                    <a:pt x="150019" y="3410807"/>
                    <a:pt x="147542" y="3405378"/>
                  </a:cubicBezTo>
                  <a:cubicBezTo>
                    <a:pt x="141065" y="3391472"/>
                    <a:pt x="134969" y="3378327"/>
                    <a:pt x="129540" y="3364992"/>
                  </a:cubicBezTo>
                  <a:lnTo>
                    <a:pt x="129350" y="3364611"/>
                  </a:lnTo>
                  <a:lnTo>
                    <a:pt x="129159" y="3364230"/>
                  </a:lnTo>
                  <a:cubicBezTo>
                    <a:pt x="97155" y="3290126"/>
                    <a:pt x="72200" y="3209735"/>
                    <a:pt x="54769" y="3125343"/>
                  </a:cubicBezTo>
                  <a:cubicBezTo>
                    <a:pt x="39148" y="3045619"/>
                    <a:pt x="30956" y="2961323"/>
                    <a:pt x="30385" y="2875407"/>
                  </a:cubicBezTo>
                  <a:cubicBezTo>
                    <a:pt x="30290" y="2705576"/>
                    <a:pt x="50102" y="2534984"/>
                    <a:pt x="89059" y="2368487"/>
                  </a:cubicBezTo>
                  <a:cubicBezTo>
                    <a:pt x="107728" y="2287619"/>
                    <a:pt x="132112" y="2205323"/>
                    <a:pt x="161544" y="2123885"/>
                  </a:cubicBezTo>
                  <a:lnTo>
                    <a:pt x="161735" y="2123504"/>
                  </a:lnTo>
                  <a:lnTo>
                    <a:pt x="161830" y="2123123"/>
                  </a:lnTo>
                  <a:cubicBezTo>
                    <a:pt x="166021" y="2110740"/>
                    <a:pt x="170688" y="2098453"/>
                    <a:pt x="175736" y="2085499"/>
                  </a:cubicBezTo>
                  <a:cubicBezTo>
                    <a:pt x="178594" y="2078164"/>
                    <a:pt x="181356" y="2070830"/>
                    <a:pt x="184118" y="2063496"/>
                  </a:cubicBezTo>
                  <a:cubicBezTo>
                    <a:pt x="190786" y="2045494"/>
                    <a:pt x="198120" y="2027873"/>
                    <a:pt x="205835" y="2009299"/>
                  </a:cubicBezTo>
                  <a:lnTo>
                    <a:pt x="207740" y="2004727"/>
                  </a:lnTo>
                  <a:lnTo>
                    <a:pt x="220123" y="1975580"/>
                  </a:lnTo>
                  <a:lnTo>
                    <a:pt x="233267" y="1946529"/>
                  </a:lnTo>
                  <a:cubicBezTo>
                    <a:pt x="240983" y="1929289"/>
                    <a:pt x="250127" y="1909096"/>
                    <a:pt x="260033" y="1889189"/>
                  </a:cubicBezTo>
                  <a:lnTo>
                    <a:pt x="260128" y="1888903"/>
                  </a:lnTo>
                  <a:lnTo>
                    <a:pt x="260223" y="1888617"/>
                  </a:lnTo>
                  <a:cubicBezTo>
                    <a:pt x="293751" y="1818513"/>
                    <a:pt x="333661" y="1745552"/>
                    <a:pt x="382238" y="1665446"/>
                  </a:cubicBezTo>
                  <a:cubicBezTo>
                    <a:pt x="425577" y="1595533"/>
                    <a:pt x="473869" y="1525143"/>
                    <a:pt x="525590" y="1456373"/>
                  </a:cubicBezTo>
                  <a:cubicBezTo>
                    <a:pt x="625507" y="1323594"/>
                    <a:pt x="738759" y="1197197"/>
                    <a:pt x="862394" y="1080611"/>
                  </a:cubicBezTo>
                  <a:cubicBezTo>
                    <a:pt x="919163" y="1026700"/>
                    <a:pt x="980980" y="972407"/>
                    <a:pt x="1051465" y="914686"/>
                  </a:cubicBezTo>
                  <a:cubicBezTo>
                    <a:pt x="1065657" y="903065"/>
                    <a:pt x="1082421" y="889349"/>
                    <a:pt x="1100042" y="875919"/>
                  </a:cubicBezTo>
                  <a:lnTo>
                    <a:pt x="1108424" y="869347"/>
                  </a:lnTo>
                  <a:cubicBezTo>
                    <a:pt x="1121950" y="858774"/>
                    <a:pt x="1135952" y="847915"/>
                    <a:pt x="1149858" y="837629"/>
                  </a:cubicBezTo>
                  <a:lnTo>
                    <a:pt x="1150049" y="837438"/>
                  </a:lnTo>
                  <a:lnTo>
                    <a:pt x="1150239" y="837248"/>
                  </a:lnTo>
                  <a:cubicBezTo>
                    <a:pt x="1186625" y="809339"/>
                    <a:pt x="1223296" y="783146"/>
                    <a:pt x="1251204" y="763429"/>
                  </a:cubicBezTo>
                  <a:cubicBezTo>
                    <a:pt x="1386554" y="668560"/>
                    <a:pt x="1530287" y="582359"/>
                    <a:pt x="1678305" y="507016"/>
                  </a:cubicBezTo>
                  <a:cubicBezTo>
                    <a:pt x="1751933" y="469583"/>
                    <a:pt x="1827657" y="434435"/>
                    <a:pt x="1903476" y="402622"/>
                  </a:cubicBezTo>
                  <a:cubicBezTo>
                    <a:pt x="1979009" y="371094"/>
                    <a:pt x="2057019" y="342043"/>
                    <a:pt x="2135410" y="316325"/>
                  </a:cubicBezTo>
                  <a:cubicBezTo>
                    <a:pt x="2210372" y="291656"/>
                    <a:pt x="2290382" y="268891"/>
                    <a:pt x="2373059" y="248698"/>
                  </a:cubicBezTo>
                  <a:cubicBezTo>
                    <a:pt x="2449925" y="230219"/>
                    <a:pt x="2531364" y="214313"/>
                    <a:pt x="2615089" y="201454"/>
                  </a:cubicBezTo>
                  <a:cubicBezTo>
                    <a:pt x="2743772" y="182404"/>
                    <a:pt x="2873597" y="172784"/>
                    <a:pt x="3000566" y="172784"/>
                  </a:cubicBezTo>
                  <a:cubicBezTo>
                    <a:pt x="3036094" y="172784"/>
                    <a:pt x="3072003" y="173546"/>
                    <a:pt x="3107436" y="175069"/>
                  </a:cubicBezTo>
                  <a:cubicBezTo>
                    <a:pt x="3189828" y="178118"/>
                    <a:pt x="3272123" y="185261"/>
                    <a:pt x="3352229" y="196406"/>
                  </a:cubicBezTo>
                  <a:cubicBezTo>
                    <a:pt x="3434620" y="207931"/>
                    <a:pt x="3516249" y="223933"/>
                    <a:pt x="3594926" y="243935"/>
                  </a:cubicBezTo>
                  <a:cubicBezTo>
                    <a:pt x="3759613" y="285750"/>
                    <a:pt x="3915537" y="346139"/>
                    <a:pt x="4058412" y="423482"/>
                  </a:cubicBezTo>
                  <a:cubicBezTo>
                    <a:pt x="4128230" y="460820"/>
                    <a:pt x="4199668" y="505397"/>
                    <a:pt x="4270915" y="556165"/>
                  </a:cubicBezTo>
                  <a:cubicBezTo>
                    <a:pt x="4337971" y="604552"/>
                    <a:pt x="4403408" y="658178"/>
                    <a:pt x="4465225" y="715328"/>
                  </a:cubicBezTo>
                  <a:cubicBezTo>
                    <a:pt x="4587621" y="829342"/>
                    <a:pt x="4697540" y="958691"/>
                    <a:pt x="4791742" y="1099566"/>
                  </a:cubicBezTo>
                  <a:cubicBezTo>
                    <a:pt x="4840129" y="1171004"/>
                    <a:pt x="4883944" y="1244156"/>
                    <a:pt x="4922615" y="1317212"/>
                  </a:cubicBezTo>
                  <a:close/>
                </a:path>
              </a:pathLst>
            </a:custGeom>
            <a:ln w="9525" cap="flat">
              <a:noFill/>
              <a:prstDash val="solid"/>
              <a:miter/>
            </a:ln>
          </p:spPr>
          <p:txBody>
            <a:bodyPr rtlCol="0" anchor="ctr"/>
            <a:lstStyle/>
            <a:p>
              <a:endParaRPr lang="en-US"/>
            </a:p>
          </p:txBody>
        </p:sp>
      </p:grpSp>
      <p:grpSp>
        <p:nvGrpSpPr>
          <p:cNvPr id="243" name="Group 53">
            <a:extLst>
              <a:ext uri="{FF2B5EF4-FFF2-40B4-BE49-F238E27FC236}">
                <a16:creationId xmlns:a16="http://schemas.microsoft.com/office/drawing/2014/main" id="{87C3F845-7B24-47B8-BBCC-83DE18E7F8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35" y="0"/>
            <a:ext cx="4220052" cy="2578937"/>
            <a:chOff x="1109635" y="0"/>
            <a:chExt cx="4220052" cy="2578937"/>
          </a:xfrm>
        </p:grpSpPr>
        <p:sp>
          <p:nvSpPr>
            <p:cNvPr id="244" name="Freeform: Shape 54">
              <a:extLst>
                <a:ext uri="{FF2B5EF4-FFF2-40B4-BE49-F238E27FC236}">
                  <a16:creationId xmlns:a16="http://schemas.microsoft.com/office/drawing/2014/main" id="{D0A50A53-76B2-4EBD-98CB-D958322A8C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36321" y="0"/>
              <a:ext cx="4020469" cy="2502992"/>
            </a:xfrm>
            <a:custGeom>
              <a:avLst/>
              <a:gdLst>
                <a:gd name="connsiteX0" fmla="*/ 68048 w 4057646"/>
                <a:gd name="connsiteY0" fmla="*/ 0 h 2519172"/>
                <a:gd name="connsiteX1" fmla="*/ 263673 w 4057646"/>
                <a:gd name="connsiteY1" fmla="*/ 0 h 2519172"/>
                <a:gd name="connsiteX2" fmla="*/ 236664 w 4057646"/>
                <a:gd name="connsiteY2" fmla="*/ 35779 h 2519172"/>
                <a:gd name="connsiteX3" fmla="*/ 160449 w 4057646"/>
                <a:gd name="connsiteY3" fmla="*/ 186590 h 2519172"/>
                <a:gd name="connsiteX4" fmla="*/ 123371 w 4057646"/>
                <a:gd name="connsiteY4" fmla="*/ 353808 h 2519172"/>
                <a:gd name="connsiteX5" fmla="*/ 121238 w 4057646"/>
                <a:gd name="connsiteY5" fmla="*/ 375363 h 2519172"/>
                <a:gd name="connsiteX6" fmla="*/ 120135 w 4057646"/>
                <a:gd name="connsiteY6" fmla="*/ 397065 h 2519172"/>
                <a:gd name="connsiteX7" fmla="*/ 119178 w 4057646"/>
                <a:gd name="connsiteY7" fmla="*/ 418840 h 2519172"/>
                <a:gd name="connsiteX8" fmla="*/ 119252 w 4057646"/>
                <a:gd name="connsiteY8" fmla="*/ 441132 h 2519172"/>
                <a:gd name="connsiteX9" fmla="*/ 119840 w 4057646"/>
                <a:gd name="connsiteY9" fmla="*/ 485786 h 2519172"/>
                <a:gd name="connsiteX10" fmla="*/ 120282 w 4057646"/>
                <a:gd name="connsiteY10" fmla="*/ 508151 h 2519172"/>
                <a:gd name="connsiteX11" fmla="*/ 120502 w 4057646"/>
                <a:gd name="connsiteY11" fmla="*/ 519333 h 2519172"/>
                <a:gd name="connsiteX12" fmla="*/ 121386 w 4057646"/>
                <a:gd name="connsiteY12" fmla="*/ 530442 h 2519172"/>
                <a:gd name="connsiteX13" fmla="*/ 129331 w 4057646"/>
                <a:gd name="connsiteY13" fmla="*/ 619457 h 2519172"/>
                <a:gd name="connsiteX14" fmla="*/ 143087 w 4057646"/>
                <a:gd name="connsiteY14" fmla="*/ 707737 h 2519172"/>
                <a:gd name="connsiteX15" fmla="*/ 249760 w 4057646"/>
                <a:gd name="connsiteY15" fmla="*/ 1046659 h 2519172"/>
                <a:gd name="connsiteX16" fmla="*/ 416315 w 4057646"/>
                <a:gd name="connsiteY16" fmla="*/ 1357111 h 2519172"/>
                <a:gd name="connsiteX17" fmla="*/ 439783 w 4057646"/>
                <a:gd name="connsiteY17" fmla="*/ 1394189 h 2519172"/>
                <a:gd name="connsiteX18" fmla="*/ 464795 w 4057646"/>
                <a:gd name="connsiteY18" fmla="*/ 1430237 h 2519172"/>
                <a:gd name="connsiteX19" fmla="*/ 489440 w 4057646"/>
                <a:gd name="connsiteY19" fmla="*/ 1466432 h 2519172"/>
                <a:gd name="connsiteX20" fmla="*/ 515483 w 4057646"/>
                <a:gd name="connsiteY20" fmla="*/ 1501744 h 2519172"/>
                <a:gd name="connsiteX21" fmla="*/ 541084 w 4057646"/>
                <a:gd name="connsiteY21" fmla="*/ 1537350 h 2519172"/>
                <a:gd name="connsiteX22" fmla="*/ 568083 w 4057646"/>
                <a:gd name="connsiteY22" fmla="*/ 1571926 h 2519172"/>
                <a:gd name="connsiteX23" fmla="*/ 594935 w 4057646"/>
                <a:gd name="connsiteY23" fmla="*/ 1606650 h 2519172"/>
                <a:gd name="connsiteX24" fmla="*/ 623258 w 4057646"/>
                <a:gd name="connsiteY24" fmla="*/ 1640270 h 2519172"/>
                <a:gd name="connsiteX25" fmla="*/ 651802 w 4057646"/>
                <a:gd name="connsiteY25" fmla="*/ 1673669 h 2519172"/>
                <a:gd name="connsiteX26" fmla="*/ 681890 w 4057646"/>
                <a:gd name="connsiteY26" fmla="*/ 1705818 h 2519172"/>
                <a:gd name="connsiteX27" fmla="*/ 712421 w 4057646"/>
                <a:gd name="connsiteY27" fmla="*/ 1737525 h 2519172"/>
                <a:gd name="connsiteX28" fmla="*/ 720072 w 4057646"/>
                <a:gd name="connsiteY28" fmla="*/ 1745470 h 2519172"/>
                <a:gd name="connsiteX29" fmla="*/ 728090 w 4057646"/>
                <a:gd name="connsiteY29" fmla="*/ 1752974 h 2519172"/>
                <a:gd name="connsiteX30" fmla="*/ 744128 w 4057646"/>
                <a:gd name="connsiteY30" fmla="*/ 1768056 h 2519172"/>
                <a:gd name="connsiteX31" fmla="*/ 776277 w 4057646"/>
                <a:gd name="connsiteY31" fmla="*/ 1798218 h 2519172"/>
                <a:gd name="connsiteX32" fmla="*/ 784295 w 4057646"/>
                <a:gd name="connsiteY32" fmla="*/ 1805795 h 2519172"/>
                <a:gd name="connsiteX33" fmla="*/ 792682 w 4057646"/>
                <a:gd name="connsiteY33" fmla="*/ 1812931 h 2519172"/>
                <a:gd name="connsiteX34" fmla="*/ 809382 w 4057646"/>
                <a:gd name="connsiteY34" fmla="*/ 1827277 h 2519172"/>
                <a:gd name="connsiteX35" fmla="*/ 877137 w 4057646"/>
                <a:gd name="connsiteY35" fmla="*/ 1883776 h 2519172"/>
                <a:gd name="connsiteX36" fmla="*/ 1174126 w 4057646"/>
                <a:gd name="connsiteY36" fmla="*/ 2074755 h 2519172"/>
                <a:gd name="connsiteX37" fmla="*/ 1505765 w 4057646"/>
                <a:gd name="connsiteY37" fmla="*/ 2195920 h 2519172"/>
                <a:gd name="connsiteX38" fmla="*/ 1548801 w 4057646"/>
                <a:gd name="connsiteY38" fmla="*/ 2205557 h 2519172"/>
                <a:gd name="connsiteX39" fmla="*/ 1591985 w 4057646"/>
                <a:gd name="connsiteY39" fmla="*/ 2214385 h 2519172"/>
                <a:gd name="connsiteX40" fmla="*/ 1635463 w 4057646"/>
                <a:gd name="connsiteY40" fmla="*/ 2221448 h 2519172"/>
                <a:gd name="connsiteX41" fmla="*/ 1657165 w 4057646"/>
                <a:gd name="connsiteY41" fmla="*/ 2224978 h 2519172"/>
                <a:gd name="connsiteX42" fmla="*/ 1678941 w 4057646"/>
                <a:gd name="connsiteY42" fmla="*/ 2228068 h 2519172"/>
                <a:gd name="connsiteX43" fmla="*/ 1766264 w 4057646"/>
                <a:gd name="connsiteY43" fmla="*/ 2237412 h 2519172"/>
                <a:gd name="connsiteX44" fmla="*/ 1853735 w 4057646"/>
                <a:gd name="connsiteY44" fmla="*/ 2242414 h 2519172"/>
                <a:gd name="connsiteX45" fmla="*/ 1941133 w 4057646"/>
                <a:gd name="connsiteY45" fmla="*/ 2243444 h 2519172"/>
                <a:gd name="connsiteX46" fmla="*/ 1984758 w 4057646"/>
                <a:gd name="connsiteY46" fmla="*/ 2242120 h 2519172"/>
                <a:gd name="connsiteX47" fmla="*/ 2028236 w 4057646"/>
                <a:gd name="connsiteY47" fmla="*/ 2240795 h 2519172"/>
                <a:gd name="connsiteX48" fmla="*/ 2072155 w 4057646"/>
                <a:gd name="connsiteY48" fmla="*/ 2238368 h 2519172"/>
                <a:gd name="connsiteX49" fmla="*/ 2116222 w 4057646"/>
                <a:gd name="connsiteY49" fmla="*/ 2235425 h 2519172"/>
                <a:gd name="connsiteX50" fmla="*/ 2138218 w 4057646"/>
                <a:gd name="connsiteY50" fmla="*/ 2234175 h 2519172"/>
                <a:gd name="connsiteX51" fmla="*/ 2160068 w 4057646"/>
                <a:gd name="connsiteY51" fmla="*/ 2232041 h 2519172"/>
                <a:gd name="connsiteX52" fmla="*/ 2203693 w 4057646"/>
                <a:gd name="connsiteY52" fmla="*/ 2227922 h 2519172"/>
                <a:gd name="connsiteX53" fmla="*/ 2543792 w 4057646"/>
                <a:gd name="connsiteY53" fmla="*/ 2171717 h 2519172"/>
                <a:gd name="connsiteX54" fmla="*/ 2865426 w 4057646"/>
                <a:gd name="connsiteY54" fmla="*/ 2063426 h 2519172"/>
                <a:gd name="connsiteX55" fmla="*/ 2942303 w 4057646"/>
                <a:gd name="connsiteY55" fmla="*/ 2026275 h 2519172"/>
                <a:gd name="connsiteX56" fmla="*/ 3017341 w 4057646"/>
                <a:gd name="connsiteY56" fmla="*/ 1984636 h 2519172"/>
                <a:gd name="connsiteX57" fmla="*/ 3053903 w 4057646"/>
                <a:gd name="connsiteY57" fmla="*/ 1961830 h 2519172"/>
                <a:gd name="connsiteX58" fmla="*/ 3072221 w 4057646"/>
                <a:gd name="connsiteY58" fmla="*/ 1950354 h 2519172"/>
                <a:gd name="connsiteX59" fmla="*/ 3081344 w 4057646"/>
                <a:gd name="connsiteY59" fmla="*/ 1944616 h 2519172"/>
                <a:gd name="connsiteX60" fmla="*/ 3090172 w 4057646"/>
                <a:gd name="connsiteY60" fmla="*/ 1938363 h 2519172"/>
                <a:gd name="connsiteX61" fmla="*/ 3125705 w 4057646"/>
                <a:gd name="connsiteY61" fmla="*/ 1913497 h 2519172"/>
                <a:gd name="connsiteX62" fmla="*/ 3160796 w 4057646"/>
                <a:gd name="connsiteY62" fmla="*/ 1887822 h 2519172"/>
                <a:gd name="connsiteX63" fmla="*/ 3195005 w 4057646"/>
                <a:gd name="connsiteY63" fmla="*/ 1860750 h 2519172"/>
                <a:gd name="connsiteX64" fmla="*/ 3228625 w 4057646"/>
                <a:gd name="connsiteY64" fmla="*/ 1832868 h 2519172"/>
                <a:gd name="connsiteX65" fmla="*/ 3261435 w 4057646"/>
                <a:gd name="connsiteY65" fmla="*/ 1803809 h 2519172"/>
                <a:gd name="connsiteX66" fmla="*/ 3293511 w 4057646"/>
                <a:gd name="connsiteY66" fmla="*/ 1774088 h 2519172"/>
                <a:gd name="connsiteX67" fmla="*/ 3408422 w 4057646"/>
                <a:gd name="connsiteY67" fmla="*/ 1648141 h 2519172"/>
                <a:gd name="connsiteX68" fmla="*/ 3493024 w 4057646"/>
                <a:gd name="connsiteY68" fmla="*/ 1510792 h 2519172"/>
                <a:gd name="connsiteX69" fmla="*/ 3509134 w 4057646"/>
                <a:gd name="connsiteY69" fmla="*/ 1473935 h 2519172"/>
                <a:gd name="connsiteX70" fmla="*/ 3522965 w 4057646"/>
                <a:gd name="connsiteY70" fmla="*/ 1435092 h 2519172"/>
                <a:gd name="connsiteX71" fmla="*/ 3535619 w 4057646"/>
                <a:gd name="connsiteY71" fmla="*/ 1394851 h 2519172"/>
                <a:gd name="connsiteX72" fmla="*/ 3547463 w 4057646"/>
                <a:gd name="connsiteY72" fmla="*/ 1353433 h 2519172"/>
                <a:gd name="connsiteX73" fmla="*/ 3634713 w 4057646"/>
                <a:gd name="connsiteY73" fmla="*/ 995016 h 2519172"/>
                <a:gd name="connsiteX74" fmla="*/ 3749698 w 4057646"/>
                <a:gd name="connsiteY74" fmla="*/ 634906 h 2519172"/>
                <a:gd name="connsiteX75" fmla="*/ 3809287 w 4057646"/>
                <a:gd name="connsiteY75" fmla="*/ 317171 h 2519172"/>
                <a:gd name="connsiteX76" fmla="*/ 3797967 w 4057646"/>
                <a:gd name="connsiteY76" fmla="*/ 153596 h 2519172"/>
                <a:gd name="connsiteX77" fmla="*/ 3762954 w 4057646"/>
                <a:gd name="connsiteY77" fmla="*/ 0 h 2519172"/>
                <a:gd name="connsiteX78" fmla="*/ 4012007 w 4057646"/>
                <a:gd name="connsiteY78" fmla="*/ 0 h 2519172"/>
                <a:gd name="connsiteX79" fmla="*/ 4016752 w 4057646"/>
                <a:gd name="connsiteY79" fmla="*/ 15860 h 2519172"/>
                <a:gd name="connsiteX80" fmla="*/ 4057575 w 4057646"/>
                <a:gd name="connsiteY80" fmla="*/ 317613 h 2519172"/>
                <a:gd name="connsiteX81" fmla="*/ 4040434 w 4057646"/>
                <a:gd name="connsiteY81" fmla="*/ 522496 h 2519172"/>
                <a:gd name="connsiteX82" fmla="*/ 3986215 w 4057646"/>
                <a:gd name="connsiteY82" fmla="*/ 721053 h 2519172"/>
                <a:gd name="connsiteX83" fmla="*/ 3869244 w 4057646"/>
                <a:gd name="connsiteY83" fmla="*/ 1060858 h 2519172"/>
                <a:gd name="connsiteX84" fmla="*/ 3843201 w 4057646"/>
                <a:gd name="connsiteY84" fmla="*/ 1147078 h 2519172"/>
                <a:gd name="connsiteX85" fmla="*/ 3818041 w 4057646"/>
                <a:gd name="connsiteY85" fmla="*/ 1234402 h 2519172"/>
                <a:gd name="connsiteX86" fmla="*/ 3793029 w 4057646"/>
                <a:gd name="connsiteY86" fmla="*/ 1323418 h 2519172"/>
                <a:gd name="connsiteX87" fmla="*/ 3780228 w 4057646"/>
                <a:gd name="connsiteY87" fmla="*/ 1368588 h 2519172"/>
                <a:gd name="connsiteX88" fmla="*/ 3766397 w 4057646"/>
                <a:gd name="connsiteY88" fmla="*/ 1414714 h 2519172"/>
                <a:gd name="connsiteX89" fmla="*/ 3751464 w 4057646"/>
                <a:gd name="connsiteY89" fmla="*/ 1461429 h 2519172"/>
                <a:gd name="connsiteX90" fmla="*/ 3734985 w 4057646"/>
                <a:gd name="connsiteY90" fmla="*/ 1508659 h 2519172"/>
                <a:gd name="connsiteX91" fmla="*/ 3716519 w 4057646"/>
                <a:gd name="connsiteY91" fmla="*/ 1556183 h 2519172"/>
                <a:gd name="connsiteX92" fmla="*/ 3694891 w 4057646"/>
                <a:gd name="connsiteY92" fmla="*/ 1603487 h 2519172"/>
                <a:gd name="connsiteX93" fmla="*/ 3586086 w 4057646"/>
                <a:gd name="connsiteY93" fmla="*/ 1780121 h 2519172"/>
                <a:gd name="connsiteX94" fmla="*/ 3455651 w 4057646"/>
                <a:gd name="connsiteY94" fmla="*/ 1931300 h 2519172"/>
                <a:gd name="connsiteX95" fmla="*/ 3421370 w 4057646"/>
                <a:gd name="connsiteY95" fmla="*/ 1966244 h 2519172"/>
                <a:gd name="connsiteX96" fmla="*/ 3386719 w 4057646"/>
                <a:gd name="connsiteY96" fmla="*/ 2000821 h 2519172"/>
                <a:gd name="connsiteX97" fmla="*/ 3351040 w 4057646"/>
                <a:gd name="connsiteY97" fmla="*/ 2034587 h 2519172"/>
                <a:gd name="connsiteX98" fmla="*/ 3314918 w 4057646"/>
                <a:gd name="connsiteY98" fmla="*/ 2068060 h 2519172"/>
                <a:gd name="connsiteX99" fmla="*/ 3277767 w 4057646"/>
                <a:gd name="connsiteY99" fmla="*/ 2100577 h 2519172"/>
                <a:gd name="connsiteX100" fmla="*/ 3240028 w 4057646"/>
                <a:gd name="connsiteY100" fmla="*/ 2132726 h 2519172"/>
                <a:gd name="connsiteX101" fmla="*/ 3230537 w 4057646"/>
                <a:gd name="connsiteY101" fmla="*/ 2140744 h 2519172"/>
                <a:gd name="connsiteX102" fmla="*/ 3220679 w 4057646"/>
                <a:gd name="connsiteY102" fmla="*/ 2148395 h 2519172"/>
                <a:gd name="connsiteX103" fmla="*/ 3200964 w 4057646"/>
                <a:gd name="connsiteY103" fmla="*/ 2163624 h 2519172"/>
                <a:gd name="connsiteX104" fmla="*/ 3161458 w 4057646"/>
                <a:gd name="connsiteY104" fmla="*/ 2194154 h 2519172"/>
                <a:gd name="connsiteX105" fmla="*/ 3079358 w 4057646"/>
                <a:gd name="connsiteY105" fmla="*/ 2251831 h 2519172"/>
                <a:gd name="connsiteX106" fmla="*/ 2993505 w 4057646"/>
                <a:gd name="connsiteY106" fmla="*/ 2304725 h 2519172"/>
                <a:gd name="connsiteX107" fmla="*/ 2619639 w 4057646"/>
                <a:gd name="connsiteY107" fmla="*/ 2459216 h 2519172"/>
                <a:gd name="connsiteX108" fmla="*/ 2223555 w 4057646"/>
                <a:gd name="connsiteY108" fmla="*/ 2517333 h 2519172"/>
                <a:gd name="connsiteX109" fmla="*/ 2174045 w 4057646"/>
                <a:gd name="connsiteY109" fmla="*/ 2518657 h 2519172"/>
                <a:gd name="connsiteX110" fmla="*/ 2149327 w 4057646"/>
                <a:gd name="connsiteY110" fmla="*/ 2519172 h 2519172"/>
                <a:gd name="connsiteX111" fmla="*/ 2124681 w 4057646"/>
                <a:gd name="connsiteY111" fmla="*/ 2518804 h 2519172"/>
                <a:gd name="connsiteX112" fmla="*/ 2075466 w 4057646"/>
                <a:gd name="connsiteY112" fmla="*/ 2517627 h 2519172"/>
                <a:gd name="connsiteX113" fmla="*/ 2026102 w 4057646"/>
                <a:gd name="connsiteY113" fmla="*/ 2515494 h 2519172"/>
                <a:gd name="connsiteX114" fmla="*/ 1926714 w 4057646"/>
                <a:gd name="connsiteY114" fmla="*/ 2507401 h 2519172"/>
                <a:gd name="connsiteX115" fmla="*/ 1827987 w 4057646"/>
                <a:gd name="connsiteY115" fmla="*/ 2494380 h 2519172"/>
                <a:gd name="connsiteX116" fmla="*/ 1730290 w 4057646"/>
                <a:gd name="connsiteY116" fmla="*/ 2476356 h 2519172"/>
                <a:gd name="connsiteX117" fmla="*/ 1633771 w 4057646"/>
                <a:gd name="connsiteY117" fmla="*/ 2454066 h 2519172"/>
                <a:gd name="connsiteX118" fmla="*/ 1538649 w 4057646"/>
                <a:gd name="connsiteY118" fmla="*/ 2427581 h 2519172"/>
                <a:gd name="connsiteX119" fmla="*/ 1491640 w 4057646"/>
                <a:gd name="connsiteY119" fmla="*/ 2412795 h 2519172"/>
                <a:gd name="connsiteX120" fmla="*/ 1444925 w 4057646"/>
                <a:gd name="connsiteY120" fmla="*/ 2397493 h 2519172"/>
                <a:gd name="connsiteX121" fmla="*/ 1085919 w 4057646"/>
                <a:gd name="connsiteY121" fmla="*/ 2242414 h 2519172"/>
                <a:gd name="connsiteX122" fmla="*/ 756928 w 4057646"/>
                <a:gd name="connsiteY122" fmla="*/ 2034441 h 2519172"/>
                <a:gd name="connsiteX123" fmla="*/ 680934 w 4057646"/>
                <a:gd name="connsiteY123" fmla="*/ 1973601 h 2519172"/>
                <a:gd name="connsiteX124" fmla="*/ 608103 w 4057646"/>
                <a:gd name="connsiteY124" fmla="*/ 1909083 h 2519172"/>
                <a:gd name="connsiteX125" fmla="*/ 590226 w 4057646"/>
                <a:gd name="connsiteY125" fmla="*/ 1892604 h 2519172"/>
                <a:gd name="connsiteX126" fmla="*/ 581251 w 4057646"/>
                <a:gd name="connsiteY126" fmla="*/ 1884364 h 2519172"/>
                <a:gd name="connsiteX127" fmla="*/ 572644 w 4057646"/>
                <a:gd name="connsiteY127" fmla="*/ 1875757 h 2519172"/>
                <a:gd name="connsiteX128" fmla="*/ 538362 w 4057646"/>
                <a:gd name="connsiteY128" fmla="*/ 1841254 h 2519172"/>
                <a:gd name="connsiteX129" fmla="*/ 504153 w 4057646"/>
                <a:gd name="connsiteY129" fmla="*/ 1806605 h 2519172"/>
                <a:gd name="connsiteX130" fmla="*/ 471195 w 4057646"/>
                <a:gd name="connsiteY130" fmla="*/ 1770851 h 2519172"/>
                <a:gd name="connsiteX131" fmla="*/ 438385 w 4057646"/>
                <a:gd name="connsiteY131" fmla="*/ 1734877 h 2519172"/>
                <a:gd name="connsiteX132" fmla="*/ 407192 w 4057646"/>
                <a:gd name="connsiteY132" fmla="*/ 1697505 h 2519172"/>
                <a:gd name="connsiteX133" fmla="*/ 376294 w 4057646"/>
                <a:gd name="connsiteY133" fmla="*/ 1659912 h 2519172"/>
                <a:gd name="connsiteX134" fmla="*/ 347456 w 4057646"/>
                <a:gd name="connsiteY134" fmla="*/ 1620775 h 2519172"/>
                <a:gd name="connsiteX135" fmla="*/ 318986 w 4057646"/>
                <a:gd name="connsiteY135" fmla="*/ 1581343 h 2519172"/>
                <a:gd name="connsiteX136" fmla="*/ 292869 w 4057646"/>
                <a:gd name="connsiteY136" fmla="*/ 1540293 h 2519172"/>
                <a:gd name="connsiteX137" fmla="*/ 267121 w 4057646"/>
                <a:gd name="connsiteY137" fmla="*/ 1499095 h 2519172"/>
                <a:gd name="connsiteX138" fmla="*/ 243432 w 4057646"/>
                <a:gd name="connsiteY138" fmla="*/ 1456721 h 2519172"/>
                <a:gd name="connsiteX139" fmla="*/ 96152 w 4057646"/>
                <a:gd name="connsiteY139" fmla="*/ 1100216 h 2519172"/>
                <a:gd name="connsiteX140" fmla="*/ 21261 w 4057646"/>
                <a:gd name="connsiteY140" fmla="*/ 725908 h 2519172"/>
                <a:gd name="connsiteX141" fmla="*/ 11256 w 4057646"/>
                <a:gd name="connsiteY141" fmla="*/ 631522 h 2519172"/>
                <a:gd name="connsiteX142" fmla="*/ 4635 w 4057646"/>
                <a:gd name="connsiteY142" fmla="*/ 536989 h 2519172"/>
                <a:gd name="connsiteX143" fmla="*/ 3752 w 4057646"/>
                <a:gd name="connsiteY143" fmla="*/ 525145 h 2519172"/>
                <a:gd name="connsiteX144" fmla="*/ 3385 w 4057646"/>
                <a:gd name="connsiteY144" fmla="*/ 513301 h 2519172"/>
                <a:gd name="connsiteX145" fmla="*/ 2649 w 4057646"/>
                <a:gd name="connsiteY145" fmla="*/ 489612 h 2519172"/>
                <a:gd name="connsiteX146" fmla="*/ 883 w 4057646"/>
                <a:gd name="connsiteY146" fmla="*/ 442235 h 2519172"/>
                <a:gd name="connsiteX147" fmla="*/ 0 w 4057646"/>
                <a:gd name="connsiteY147" fmla="*/ 418473 h 2519172"/>
                <a:gd name="connsiteX148" fmla="*/ 73 w 4057646"/>
                <a:gd name="connsiteY148" fmla="*/ 394196 h 2519172"/>
                <a:gd name="connsiteX149" fmla="*/ 0 w 4057646"/>
                <a:gd name="connsiteY149" fmla="*/ 369919 h 2519172"/>
                <a:gd name="connsiteX150" fmla="*/ 1031 w 4057646"/>
                <a:gd name="connsiteY150" fmla="*/ 345568 h 2519172"/>
                <a:gd name="connsiteX151" fmla="*/ 24572 w 4057646"/>
                <a:gd name="connsiteY151" fmla="*/ 150101 h 2519172"/>
                <a:gd name="connsiteX152" fmla="*/ 49364 w 4057646"/>
                <a:gd name="connsiteY152" fmla="*/ 53214 h 2519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4057646" h="2519172">
                  <a:moveTo>
                    <a:pt x="68048" y="0"/>
                  </a:moveTo>
                  <a:lnTo>
                    <a:pt x="263673" y="0"/>
                  </a:lnTo>
                  <a:lnTo>
                    <a:pt x="236664" y="35779"/>
                  </a:lnTo>
                  <a:cubicBezTo>
                    <a:pt x="205178" y="82494"/>
                    <a:pt x="179430" y="133108"/>
                    <a:pt x="160449" y="186590"/>
                  </a:cubicBezTo>
                  <a:cubicBezTo>
                    <a:pt x="141396" y="240073"/>
                    <a:pt x="129110" y="296352"/>
                    <a:pt x="123371" y="353808"/>
                  </a:cubicBezTo>
                  <a:lnTo>
                    <a:pt x="121238" y="375363"/>
                  </a:lnTo>
                  <a:lnTo>
                    <a:pt x="120135" y="397065"/>
                  </a:lnTo>
                  <a:lnTo>
                    <a:pt x="119178" y="418840"/>
                  </a:lnTo>
                  <a:cubicBezTo>
                    <a:pt x="119032" y="426197"/>
                    <a:pt x="119178" y="433701"/>
                    <a:pt x="119252" y="441132"/>
                  </a:cubicBezTo>
                  <a:lnTo>
                    <a:pt x="119840" y="485786"/>
                  </a:lnTo>
                  <a:lnTo>
                    <a:pt x="120282" y="508151"/>
                  </a:lnTo>
                  <a:lnTo>
                    <a:pt x="120502" y="519333"/>
                  </a:lnTo>
                  <a:lnTo>
                    <a:pt x="121386" y="530442"/>
                  </a:lnTo>
                  <a:cubicBezTo>
                    <a:pt x="123740" y="560163"/>
                    <a:pt x="126167" y="589884"/>
                    <a:pt x="129331" y="619457"/>
                  </a:cubicBezTo>
                  <a:cubicBezTo>
                    <a:pt x="133597" y="648958"/>
                    <a:pt x="138306" y="678385"/>
                    <a:pt x="143087" y="707737"/>
                  </a:cubicBezTo>
                  <a:cubicBezTo>
                    <a:pt x="165084" y="824855"/>
                    <a:pt x="202823" y="938369"/>
                    <a:pt x="249760" y="1046659"/>
                  </a:cubicBezTo>
                  <a:cubicBezTo>
                    <a:pt x="296842" y="1155097"/>
                    <a:pt x="353562" y="1258311"/>
                    <a:pt x="416315" y="1357111"/>
                  </a:cubicBezTo>
                  <a:cubicBezTo>
                    <a:pt x="424186" y="1369470"/>
                    <a:pt x="431763" y="1381977"/>
                    <a:pt x="439783" y="1394189"/>
                  </a:cubicBezTo>
                  <a:cubicBezTo>
                    <a:pt x="448169" y="1406180"/>
                    <a:pt x="456629" y="1418172"/>
                    <a:pt x="464795" y="1430237"/>
                  </a:cubicBezTo>
                  <a:lnTo>
                    <a:pt x="489440" y="1466432"/>
                  </a:lnTo>
                  <a:lnTo>
                    <a:pt x="515483" y="1501744"/>
                  </a:lnTo>
                  <a:cubicBezTo>
                    <a:pt x="524163" y="1513515"/>
                    <a:pt x="532550" y="1525505"/>
                    <a:pt x="541084" y="1537350"/>
                  </a:cubicBezTo>
                  <a:lnTo>
                    <a:pt x="568083" y="1571926"/>
                  </a:lnTo>
                  <a:lnTo>
                    <a:pt x="594935" y="1606650"/>
                  </a:lnTo>
                  <a:cubicBezTo>
                    <a:pt x="604057" y="1618126"/>
                    <a:pt x="613841" y="1629014"/>
                    <a:pt x="623258" y="1640270"/>
                  </a:cubicBezTo>
                  <a:lnTo>
                    <a:pt x="651802" y="1673669"/>
                  </a:lnTo>
                  <a:cubicBezTo>
                    <a:pt x="661366" y="1684778"/>
                    <a:pt x="671812" y="1695077"/>
                    <a:pt x="681890" y="1705818"/>
                  </a:cubicBezTo>
                  <a:lnTo>
                    <a:pt x="712421" y="1737525"/>
                  </a:lnTo>
                  <a:lnTo>
                    <a:pt x="720072" y="1745470"/>
                  </a:lnTo>
                  <a:lnTo>
                    <a:pt x="728090" y="1752974"/>
                  </a:lnTo>
                  <a:lnTo>
                    <a:pt x="744128" y="1768056"/>
                  </a:lnTo>
                  <a:lnTo>
                    <a:pt x="776277" y="1798218"/>
                  </a:lnTo>
                  <a:lnTo>
                    <a:pt x="784295" y="1805795"/>
                  </a:lnTo>
                  <a:lnTo>
                    <a:pt x="792682" y="1812931"/>
                  </a:lnTo>
                  <a:lnTo>
                    <a:pt x="809382" y="1827277"/>
                  </a:lnTo>
                  <a:cubicBezTo>
                    <a:pt x="831672" y="1846404"/>
                    <a:pt x="853595" y="1866047"/>
                    <a:pt x="877137" y="1883776"/>
                  </a:cubicBezTo>
                  <a:cubicBezTo>
                    <a:pt x="969169" y="1957122"/>
                    <a:pt x="1068337" y="2022302"/>
                    <a:pt x="1174126" y="2074755"/>
                  </a:cubicBezTo>
                  <a:cubicBezTo>
                    <a:pt x="1279841" y="2127356"/>
                    <a:pt x="1391368" y="2168185"/>
                    <a:pt x="1505765" y="2195920"/>
                  </a:cubicBezTo>
                  <a:lnTo>
                    <a:pt x="1548801" y="2205557"/>
                  </a:lnTo>
                  <a:cubicBezTo>
                    <a:pt x="1563220" y="2208573"/>
                    <a:pt x="1577345" y="2212325"/>
                    <a:pt x="1591985" y="2214385"/>
                  </a:cubicBezTo>
                  <a:lnTo>
                    <a:pt x="1635463" y="2221448"/>
                  </a:lnTo>
                  <a:lnTo>
                    <a:pt x="1657165" y="2224978"/>
                  </a:lnTo>
                  <a:cubicBezTo>
                    <a:pt x="1664375" y="2226156"/>
                    <a:pt x="1671584" y="2227406"/>
                    <a:pt x="1678941" y="2228068"/>
                  </a:cubicBezTo>
                  <a:cubicBezTo>
                    <a:pt x="1708147" y="2231159"/>
                    <a:pt x="1737206" y="2234763"/>
                    <a:pt x="1766264" y="2237412"/>
                  </a:cubicBezTo>
                  <a:lnTo>
                    <a:pt x="1853735" y="2242414"/>
                  </a:lnTo>
                  <a:lnTo>
                    <a:pt x="1941133" y="2243444"/>
                  </a:lnTo>
                  <a:cubicBezTo>
                    <a:pt x="1955626" y="2243665"/>
                    <a:pt x="1970265" y="2242487"/>
                    <a:pt x="1984758" y="2242120"/>
                  </a:cubicBezTo>
                  <a:lnTo>
                    <a:pt x="2028236" y="2240795"/>
                  </a:lnTo>
                  <a:cubicBezTo>
                    <a:pt x="2042581" y="2240649"/>
                    <a:pt x="2057442" y="2239324"/>
                    <a:pt x="2072155" y="2238368"/>
                  </a:cubicBezTo>
                  <a:lnTo>
                    <a:pt x="2116222" y="2235425"/>
                  </a:lnTo>
                  <a:lnTo>
                    <a:pt x="2138218" y="2234175"/>
                  </a:lnTo>
                  <a:lnTo>
                    <a:pt x="2160068" y="2232041"/>
                  </a:lnTo>
                  <a:cubicBezTo>
                    <a:pt x="2174633" y="2230570"/>
                    <a:pt x="2189126" y="2229172"/>
                    <a:pt x="2203693" y="2227922"/>
                  </a:cubicBezTo>
                  <a:cubicBezTo>
                    <a:pt x="2319781" y="2216445"/>
                    <a:pt x="2433368" y="2198495"/>
                    <a:pt x="2543792" y="2171717"/>
                  </a:cubicBezTo>
                  <a:cubicBezTo>
                    <a:pt x="2654142" y="2144864"/>
                    <a:pt x="2761623" y="2109700"/>
                    <a:pt x="2865426" y="2063426"/>
                  </a:cubicBezTo>
                  <a:cubicBezTo>
                    <a:pt x="2891026" y="2051287"/>
                    <a:pt x="2916628" y="2038781"/>
                    <a:pt x="2942303" y="2026275"/>
                  </a:cubicBezTo>
                  <a:cubicBezTo>
                    <a:pt x="2967168" y="2012371"/>
                    <a:pt x="2992549" y="1999129"/>
                    <a:pt x="3017341" y="1984636"/>
                  </a:cubicBezTo>
                  <a:lnTo>
                    <a:pt x="3053903" y="1961830"/>
                  </a:lnTo>
                  <a:lnTo>
                    <a:pt x="3072221" y="1950354"/>
                  </a:lnTo>
                  <a:lnTo>
                    <a:pt x="3081344" y="1944616"/>
                  </a:lnTo>
                  <a:lnTo>
                    <a:pt x="3090172" y="1938363"/>
                  </a:lnTo>
                  <a:lnTo>
                    <a:pt x="3125705" y="1913497"/>
                  </a:lnTo>
                  <a:cubicBezTo>
                    <a:pt x="3137549" y="1905184"/>
                    <a:pt x="3149614" y="1897165"/>
                    <a:pt x="3160796" y="1887822"/>
                  </a:cubicBezTo>
                  <a:lnTo>
                    <a:pt x="3195005" y="1860750"/>
                  </a:lnTo>
                  <a:cubicBezTo>
                    <a:pt x="3206407" y="1851701"/>
                    <a:pt x="3217883" y="1842726"/>
                    <a:pt x="3228625" y="1832868"/>
                  </a:cubicBezTo>
                  <a:lnTo>
                    <a:pt x="3261435" y="1803809"/>
                  </a:lnTo>
                  <a:cubicBezTo>
                    <a:pt x="3272250" y="1794024"/>
                    <a:pt x="3283432" y="1784460"/>
                    <a:pt x="3293511" y="1774088"/>
                  </a:cubicBezTo>
                  <a:cubicBezTo>
                    <a:pt x="3335223" y="1733553"/>
                    <a:pt x="3375170" y="1691987"/>
                    <a:pt x="3408422" y="1648141"/>
                  </a:cubicBezTo>
                  <a:cubicBezTo>
                    <a:pt x="3443366" y="1604811"/>
                    <a:pt x="3470071" y="1559125"/>
                    <a:pt x="3493024" y="1510792"/>
                  </a:cubicBezTo>
                  <a:lnTo>
                    <a:pt x="3509134" y="1473935"/>
                  </a:lnTo>
                  <a:lnTo>
                    <a:pt x="3522965" y="1435092"/>
                  </a:lnTo>
                  <a:cubicBezTo>
                    <a:pt x="3527894" y="1422512"/>
                    <a:pt x="3531352" y="1408240"/>
                    <a:pt x="3535619" y="1394851"/>
                  </a:cubicBezTo>
                  <a:cubicBezTo>
                    <a:pt x="3539665" y="1381168"/>
                    <a:pt x="3543858" y="1367926"/>
                    <a:pt x="3547463" y="1353433"/>
                  </a:cubicBezTo>
                  <a:cubicBezTo>
                    <a:pt x="3576816" y="1240287"/>
                    <a:pt x="3601608" y="1116401"/>
                    <a:pt x="3634713" y="995016"/>
                  </a:cubicBezTo>
                  <a:cubicBezTo>
                    <a:pt x="3667303" y="873189"/>
                    <a:pt x="3706293" y="753054"/>
                    <a:pt x="3749698" y="634906"/>
                  </a:cubicBezTo>
                  <a:cubicBezTo>
                    <a:pt x="3787732" y="532869"/>
                    <a:pt x="3807669" y="425829"/>
                    <a:pt x="3809287" y="317171"/>
                  </a:cubicBezTo>
                  <a:cubicBezTo>
                    <a:pt x="3810170" y="262842"/>
                    <a:pt x="3806216" y="208146"/>
                    <a:pt x="3797967" y="153596"/>
                  </a:cubicBezTo>
                  <a:lnTo>
                    <a:pt x="3762954" y="0"/>
                  </a:lnTo>
                  <a:lnTo>
                    <a:pt x="4012007" y="0"/>
                  </a:lnTo>
                  <a:lnTo>
                    <a:pt x="4016752" y="15860"/>
                  </a:lnTo>
                  <a:cubicBezTo>
                    <a:pt x="4042071" y="113423"/>
                    <a:pt x="4056692" y="214877"/>
                    <a:pt x="4057575" y="317613"/>
                  </a:cubicBezTo>
                  <a:cubicBezTo>
                    <a:pt x="4058384" y="386030"/>
                    <a:pt x="4052278" y="454815"/>
                    <a:pt x="4040434" y="522496"/>
                  </a:cubicBezTo>
                  <a:cubicBezTo>
                    <a:pt x="4028369" y="590178"/>
                    <a:pt x="4009904" y="656756"/>
                    <a:pt x="3986215" y="721053"/>
                  </a:cubicBezTo>
                  <a:cubicBezTo>
                    <a:pt x="3944871" y="833758"/>
                    <a:pt x="3904704" y="946461"/>
                    <a:pt x="3869244" y="1060858"/>
                  </a:cubicBezTo>
                  <a:lnTo>
                    <a:pt x="3843201" y="1147078"/>
                  </a:lnTo>
                  <a:lnTo>
                    <a:pt x="3818041" y="1234402"/>
                  </a:lnTo>
                  <a:lnTo>
                    <a:pt x="3793029" y="1323418"/>
                  </a:lnTo>
                  <a:lnTo>
                    <a:pt x="3780228" y="1368588"/>
                  </a:lnTo>
                  <a:lnTo>
                    <a:pt x="3766397" y="1414714"/>
                  </a:lnTo>
                  <a:cubicBezTo>
                    <a:pt x="3762131" y="1429943"/>
                    <a:pt x="3756613" y="1445833"/>
                    <a:pt x="3751464" y="1461429"/>
                  </a:cubicBezTo>
                  <a:cubicBezTo>
                    <a:pt x="3746019" y="1477172"/>
                    <a:pt x="3741605" y="1492695"/>
                    <a:pt x="3734985" y="1508659"/>
                  </a:cubicBezTo>
                  <a:lnTo>
                    <a:pt x="3716519" y="1556183"/>
                  </a:lnTo>
                  <a:cubicBezTo>
                    <a:pt x="3709604" y="1572000"/>
                    <a:pt x="3702174" y="1587743"/>
                    <a:pt x="3694891" y="1603487"/>
                  </a:cubicBezTo>
                  <a:cubicBezTo>
                    <a:pt x="3664434" y="1665797"/>
                    <a:pt x="3628018" y="1726784"/>
                    <a:pt x="3586086" y="1780121"/>
                  </a:cubicBezTo>
                  <a:cubicBezTo>
                    <a:pt x="3545329" y="1835001"/>
                    <a:pt x="3500454" y="1883629"/>
                    <a:pt x="3455651" y="1931300"/>
                  </a:cubicBezTo>
                  <a:cubicBezTo>
                    <a:pt x="3444690" y="1943586"/>
                    <a:pt x="3432919" y="1954768"/>
                    <a:pt x="3421370" y="1966244"/>
                  </a:cubicBezTo>
                  <a:lnTo>
                    <a:pt x="3386719" y="2000821"/>
                  </a:lnTo>
                  <a:cubicBezTo>
                    <a:pt x="3375390" y="2012592"/>
                    <a:pt x="3363105" y="2023406"/>
                    <a:pt x="3351040" y="2034587"/>
                  </a:cubicBezTo>
                  <a:lnTo>
                    <a:pt x="3314918" y="2068060"/>
                  </a:lnTo>
                  <a:cubicBezTo>
                    <a:pt x="3303074" y="2079390"/>
                    <a:pt x="3290200" y="2089836"/>
                    <a:pt x="3277767" y="2100577"/>
                  </a:cubicBezTo>
                  <a:lnTo>
                    <a:pt x="3240028" y="2132726"/>
                  </a:lnTo>
                  <a:lnTo>
                    <a:pt x="3230537" y="2140744"/>
                  </a:lnTo>
                  <a:lnTo>
                    <a:pt x="3220679" y="2148395"/>
                  </a:lnTo>
                  <a:lnTo>
                    <a:pt x="3200964" y="2163624"/>
                  </a:lnTo>
                  <a:lnTo>
                    <a:pt x="3161458" y="2194154"/>
                  </a:lnTo>
                  <a:cubicBezTo>
                    <a:pt x="3134680" y="2213944"/>
                    <a:pt x="3106798" y="2232556"/>
                    <a:pt x="3079358" y="2251831"/>
                  </a:cubicBezTo>
                  <a:cubicBezTo>
                    <a:pt x="3051034" y="2269708"/>
                    <a:pt x="3022343" y="2287363"/>
                    <a:pt x="2993505" y="2304725"/>
                  </a:cubicBezTo>
                  <a:cubicBezTo>
                    <a:pt x="2876755" y="2372112"/>
                    <a:pt x="2750073" y="2424491"/>
                    <a:pt x="2619639" y="2459216"/>
                  </a:cubicBezTo>
                  <a:cubicBezTo>
                    <a:pt x="2489205" y="2494086"/>
                    <a:pt x="2355608" y="2512330"/>
                    <a:pt x="2223555" y="2517333"/>
                  </a:cubicBezTo>
                  <a:lnTo>
                    <a:pt x="2174045" y="2518657"/>
                  </a:lnTo>
                  <a:lnTo>
                    <a:pt x="2149327" y="2519172"/>
                  </a:lnTo>
                  <a:lnTo>
                    <a:pt x="2124681" y="2518804"/>
                  </a:lnTo>
                  <a:lnTo>
                    <a:pt x="2075466" y="2517627"/>
                  </a:lnTo>
                  <a:cubicBezTo>
                    <a:pt x="2059060" y="2517186"/>
                    <a:pt x="2042802" y="2517039"/>
                    <a:pt x="2026102" y="2515494"/>
                  </a:cubicBezTo>
                  <a:cubicBezTo>
                    <a:pt x="1992850" y="2512992"/>
                    <a:pt x="1959745" y="2511006"/>
                    <a:pt x="1926714" y="2507401"/>
                  </a:cubicBezTo>
                  <a:lnTo>
                    <a:pt x="1827987" y="2494380"/>
                  </a:lnTo>
                  <a:lnTo>
                    <a:pt x="1730290" y="2476356"/>
                  </a:lnTo>
                  <a:cubicBezTo>
                    <a:pt x="1697994" y="2469146"/>
                    <a:pt x="1665846" y="2461422"/>
                    <a:pt x="1633771" y="2454066"/>
                  </a:cubicBezTo>
                  <a:cubicBezTo>
                    <a:pt x="1601843" y="2446047"/>
                    <a:pt x="1570282" y="2436263"/>
                    <a:pt x="1538649" y="2427581"/>
                  </a:cubicBezTo>
                  <a:cubicBezTo>
                    <a:pt x="1522759" y="2423535"/>
                    <a:pt x="1507309" y="2417797"/>
                    <a:pt x="1491640" y="2412795"/>
                  </a:cubicBezTo>
                  <a:lnTo>
                    <a:pt x="1444925" y="2397493"/>
                  </a:lnTo>
                  <a:cubicBezTo>
                    <a:pt x="1320965" y="2354971"/>
                    <a:pt x="1200904" y="2303106"/>
                    <a:pt x="1085919" y="2242414"/>
                  </a:cubicBezTo>
                  <a:cubicBezTo>
                    <a:pt x="971008" y="2181648"/>
                    <a:pt x="860290" y="2113010"/>
                    <a:pt x="756928" y="2034441"/>
                  </a:cubicBezTo>
                  <a:cubicBezTo>
                    <a:pt x="730592" y="2015461"/>
                    <a:pt x="705947" y="1994274"/>
                    <a:pt x="680934" y="1973601"/>
                  </a:cubicBezTo>
                  <a:cubicBezTo>
                    <a:pt x="655480" y="1953370"/>
                    <a:pt x="632012" y="1931006"/>
                    <a:pt x="608103" y="1909083"/>
                  </a:cubicBezTo>
                  <a:lnTo>
                    <a:pt x="590226" y="1892604"/>
                  </a:lnTo>
                  <a:lnTo>
                    <a:pt x="581251" y="1884364"/>
                  </a:lnTo>
                  <a:lnTo>
                    <a:pt x="572644" y="1875757"/>
                  </a:lnTo>
                  <a:lnTo>
                    <a:pt x="538362" y="1841254"/>
                  </a:lnTo>
                  <a:cubicBezTo>
                    <a:pt x="527032" y="1829631"/>
                    <a:pt x="515115" y="1818670"/>
                    <a:pt x="504153" y="1806605"/>
                  </a:cubicBezTo>
                  <a:lnTo>
                    <a:pt x="471195" y="1770851"/>
                  </a:lnTo>
                  <a:cubicBezTo>
                    <a:pt x="460307" y="1758860"/>
                    <a:pt x="448978" y="1747163"/>
                    <a:pt x="438385" y="1734877"/>
                  </a:cubicBezTo>
                  <a:lnTo>
                    <a:pt x="407192" y="1697505"/>
                  </a:lnTo>
                  <a:cubicBezTo>
                    <a:pt x="396893" y="1684999"/>
                    <a:pt x="386299" y="1672640"/>
                    <a:pt x="376294" y="1659912"/>
                  </a:cubicBezTo>
                  <a:lnTo>
                    <a:pt x="347456" y="1620775"/>
                  </a:lnTo>
                  <a:lnTo>
                    <a:pt x="318986" y="1581343"/>
                  </a:lnTo>
                  <a:lnTo>
                    <a:pt x="292869" y="1540293"/>
                  </a:lnTo>
                  <a:cubicBezTo>
                    <a:pt x="284115" y="1526682"/>
                    <a:pt x="275655" y="1512852"/>
                    <a:pt x="267121" y="1499095"/>
                  </a:cubicBezTo>
                  <a:cubicBezTo>
                    <a:pt x="258955" y="1485117"/>
                    <a:pt x="251304" y="1470845"/>
                    <a:pt x="243432" y="1456721"/>
                  </a:cubicBezTo>
                  <a:cubicBezTo>
                    <a:pt x="180607" y="1343575"/>
                    <a:pt x="132053" y="1223220"/>
                    <a:pt x="96152" y="1100216"/>
                  </a:cubicBezTo>
                  <a:cubicBezTo>
                    <a:pt x="60031" y="977139"/>
                    <a:pt x="37004" y="851560"/>
                    <a:pt x="21261" y="725908"/>
                  </a:cubicBezTo>
                  <a:cubicBezTo>
                    <a:pt x="18171" y="694348"/>
                    <a:pt x="14934" y="662935"/>
                    <a:pt x="11256" y="631522"/>
                  </a:cubicBezTo>
                  <a:cubicBezTo>
                    <a:pt x="9122" y="599962"/>
                    <a:pt x="7136" y="568475"/>
                    <a:pt x="4635" y="536989"/>
                  </a:cubicBezTo>
                  <a:lnTo>
                    <a:pt x="3752" y="525145"/>
                  </a:lnTo>
                  <a:lnTo>
                    <a:pt x="3385" y="513301"/>
                  </a:lnTo>
                  <a:lnTo>
                    <a:pt x="2649" y="489612"/>
                  </a:lnTo>
                  <a:lnTo>
                    <a:pt x="883" y="442235"/>
                  </a:lnTo>
                  <a:cubicBezTo>
                    <a:pt x="662" y="434290"/>
                    <a:pt x="73" y="426492"/>
                    <a:pt x="0" y="418473"/>
                  </a:cubicBezTo>
                  <a:lnTo>
                    <a:pt x="73" y="394196"/>
                  </a:lnTo>
                  <a:lnTo>
                    <a:pt x="0" y="369919"/>
                  </a:lnTo>
                  <a:cubicBezTo>
                    <a:pt x="221" y="361827"/>
                    <a:pt x="662" y="353660"/>
                    <a:pt x="1031" y="345568"/>
                  </a:cubicBezTo>
                  <a:cubicBezTo>
                    <a:pt x="3531" y="280609"/>
                    <a:pt x="11036" y="215134"/>
                    <a:pt x="24572" y="150101"/>
                  </a:cubicBezTo>
                  <a:cubicBezTo>
                    <a:pt x="31340" y="117622"/>
                    <a:pt x="39634" y="85271"/>
                    <a:pt x="49364" y="5321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5" name="Freeform: Shape 55">
              <a:extLst>
                <a:ext uri="{FF2B5EF4-FFF2-40B4-BE49-F238E27FC236}">
                  <a16:creationId xmlns:a16="http://schemas.microsoft.com/office/drawing/2014/main" id="{699FB6C2-DFB6-4CDA-AA03-63504F579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95626" y="0"/>
              <a:ext cx="4061163" cy="2382175"/>
            </a:xfrm>
            <a:custGeom>
              <a:avLst/>
              <a:gdLst>
                <a:gd name="connsiteX0" fmla="*/ 76563 w 4173472"/>
                <a:gd name="connsiteY0" fmla="*/ 0 h 2479741"/>
                <a:gd name="connsiteX1" fmla="*/ 507137 w 4173472"/>
                <a:gd name="connsiteY1" fmla="*/ 0 h 2479741"/>
                <a:gd name="connsiteX2" fmla="*/ 489881 w 4173472"/>
                <a:gd name="connsiteY2" fmla="*/ 21874 h 2479741"/>
                <a:gd name="connsiteX3" fmla="*/ 375558 w 4173472"/>
                <a:gd name="connsiteY3" fmla="*/ 385809 h 2479741"/>
                <a:gd name="connsiteX4" fmla="*/ 516218 w 4173472"/>
                <a:gd name="connsiteY4" fmla="*/ 1062992 h 2479741"/>
                <a:gd name="connsiteX5" fmla="*/ 900090 w 4173472"/>
                <a:gd name="connsiteY5" fmla="*/ 1614522 h 2479741"/>
                <a:gd name="connsiteX6" fmla="*/ 2137483 w 4173472"/>
                <a:gd name="connsiteY6" fmla="*/ 2111759 h 2479741"/>
                <a:gd name="connsiteX7" fmla="*/ 2786930 w 4173472"/>
                <a:gd name="connsiteY7" fmla="*/ 2004500 h 2479741"/>
                <a:gd name="connsiteX8" fmla="*/ 3293804 w 4173472"/>
                <a:gd name="connsiteY8" fmla="*/ 1669476 h 2479741"/>
                <a:gd name="connsiteX9" fmla="*/ 3465289 w 4173472"/>
                <a:gd name="connsiteY9" fmla="*/ 1451056 h 2479741"/>
                <a:gd name="connsiteX10" fmla="*/ 3550774 w 4173472"/>
                <a:gd name="connsiteY10" fmla="*/ 1178492 h 2479741"/>
                <a:gd name="connsiteX11" fmla="*/ 3750434 w 4173472"/>
                <a:gd name="connsiteY11" fmla="*/ 533605 h 2479741"/>
                <a:gd name="connsiteX12" fmla="*/ 3784129 w 4173472"/>
                <a:gd name="connsiteY12" fmla="*/ 124013 h 2479741"/>
                <a:gd name="connsiteX13" fmla="*/ 3750753 w 4173472"/>
                <a:gd name="connsiteY13" fmla="*/ 0 h 2479741"/>
                <a:gd name="connsiteX14" fmla="*/ 4138160 w 4173472"/>
                <a:gd name="connsiteY14" fmla="*/ 0 h 2479741"/>
                <a:gd name="connsiteX15" fmla="*/ 4151855 w 4173472"/>
                <a:gd name="connsiteY15" fmla="*/ 50639 h 2479741"/>
                <a:gd name="connsiteX16" fmla="*/ 4102598 w 4173472"/>
                <a:gd name="connsiteY16" fmla="*/ 661023 h 2479741"/>
                <a:gd name="connsiteX17" fmla="*/ 3559234 w 4173472"/>
                <a:gd name="connsiteY17" fmla="*/ 1929682 h 2479741"/>
                <a:gd name="connsiteX18" fmla="*/ 2137335 w 4173472"/>
                <a:gd name="connsiteY18" fmla="*/ 2479741 h 2479741"/>
                <a:gd name="connsiteX19" fmla="*/ 636279 w 4173472"/>
                <a:gd name="connsiteY19" fmla="*/ 1876493 h 2479741"/>
                <a:gd name="connsiteX20" fmla="*/ 0 w 4173472"/>
                <a:gd name="connsiteY20" fmla="*/ 385957 h 2479741"/>
                <a:gd name="connsiteX21" fmla="*/ 72967 w 4173472"/>
                <a:gd name="connsiteY21" fmla="*/ 6797 h 24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73472" h="2479741">
                  <a:moveTo>
                    <a:pt x="76563" y="0"/>
                  </a:moveTo>
                  <a:lnTo>
                    <a:pt x="507137" y="0"/>
                  </a:lnTo>
                  <a:lnTo>
                    <a:pt x="489881" y="21874"/>
                  </a:lnTo>
                  <a:cubicBezTo>
                    <a:pt x="410797" y="135167"/>
                    <a:pt x="375558" y="247357"/>
                    <a:pt x="375558" y="385809"/>
                  </a:cubicBezTo>
                  <a:cubicBezTo>
                    <a:pt x="375558" y="621076"/>
                    <a:pt x="422862" y="848913"/>
                    <a:pt x="516218" y="1062992"/>
                  </a:cubicBezTo>
                  <a:cubicBezTo>
                    <a:pt x="606484" y="1270009"/>
                    <a:pt x="735594" y="1455544"/>
                    <a:pt x="900090" y="1614522"/>
                  </a:cubicBezTo>
                  <a:cubicBezTo>
                    <a:pt x="1231875" y="1935126"/>
                    <a:pt x="1671364" y="2111759"/>
                    <a:pt x="2137483" y="2111759"/>
                  </a:cubicBezTo>
                  <a:cubicBezTo>
                    <a:pt x="2387609" y="2111759"/>
                    <a:pt x="2600070" y="2076668"/>
                    <a:pt x="2786930" y="2004500"/>
                  </a:cubicBezTo>
                  <a:cubicBezTo>
                    <a:pt x="2970111" y="1933728"/>
                    <a:pt x="3135931" y="1824114"/>
                    <a:pt x="3293804" y="1669476"/>
                  </a:cubicBezTo>
                  <a:cubicBezTo>
                    <a:pt x="3403566" y="1561995"/>
                    <a:pt x="3442115" y="1498728"/>
                    <a:pt x="3465289" y="1451056"/>
                  </a:cubicBezTo>
                  <a:cubicBezTo>
                    <a:pt x="3498321" y="1383154"/>
                    <a:pt x="3520317" y="1297302"/>
                    <a:pt x="3550774" y="1178492"/>
                  </a:cubicBezTo>
                  <a:cubicBezTo>
                    <a:pt x="3589764" y="1026650"/>
                    <a:pt x="3643026" y="818603"/>
                    <a:pt x="3750434" y="533605"/>
                  </a:cubicBezTo>
                  <a:cubicBezTo>
                    <a:pt x="3799705" y="402785"/>
                    <a:pt x="3810947" y="267744"/>
                    <a:pt x="3784129" y="124013"/>
                  </a:cubicBezTo>
                  <a:lnTo>
                    <a:pt x="3750753" y="0"/>
                  </a:lnTo>
                  <a:lnTo>
                    <a:pt x="4138160" y="0"/>
                  </a:lnTo>
                  <a:lnTo>
                    <a:pt x="4151855" y="50639"/>
                  </a:lnTo>
                  <a:cubicBezTo>
                    <a:pt x="4189402" y="246427"/>
                    <a:pt x="4181112" y="452654"/>
                    <a:pt x="4102598" y="661023"/>
                  </a:cubicBezTo>
                  <a:cubicBezTo>
                    <a:pt x="3821867" y="1406254"/>
                    <a:pt x="3946048" y="1550813"/>
                    <a:pt x="3559234" y="1929682"/>
                  </a:cubicBezTo>
                  <a:cubicBezTo>
                    <a:pt x="3172420" y="2308551"/>
                    <a:pt x="2727561" y="2479741"/>
                    <a:pt x="2137335" y="2479741"/>
                  </a:cubicBezTo>
                  <a:cubicBezTo>
                    <a:pt x="1552332" y="2479741"/>
                    <a:pt x="1022210" y="2249551"/>
                    <a:pt x="636279" y="1876493"/>
                  </a:cubicBezTo>
                  <a:cubicBezTo>
                    <a:pt x="243506" y="1496815"/>
                    <a:pt x="0" y="969268"/>
                    <a:pt x="0" y="385957"/>
                  </a:cubicBezTo>
                  <a:cubicBezTo>
                    <a:pt x="0" y="241417"/>
                    <a:pt x="26769" y="117415"/>
                    <a:pt x="72967" y="67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1CAE5C34-D461-4332-99DA-3064B8FC05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36321" y="1"/>
              <a:ext cx="4029342" cy="2427086"/>
            </a:xfrm>
            <a:custGeom>
              <a:avLst/>
              <a:gdLst>
                <a:gd name="connsiteX0" fmla="*/ 75009 w 4088432"/>
                <a:gd name="connsiteY0" fmla="*/ 0 h 2479741"/>
                <a:gd name="connsiteX1" fmla="*/ 496703 w 4088432"/>
                <a:gd name="connsiteY1" fmla="*/ 0 h 2479741"/>
                <a:gd name="connsiteX2" fmla="*/ 479803 w 4088432"/>
                <a:gd name="connsiteY2" fmla="*/ 21874 h 2479741"/>
                <a:gd name="connsiteX3" fmla="*/ 367834 w 4088432"/>
                <a:gd name="connsiteY3" fmla="*/ 385809 h 2479741"/>
                <a:gd name="connsiteX4" fmla="*/ 505624 w 4088432"/>
                <a:gd name="connsiteY4" fmla="*/ 1062992 h 2479741"/>
                <a:gd name="connsiteX5" fmla="*/ 881624 w 4088432"/>
                <a:gd name="connsiteY5" fmla="*/ 1614522 h 2479741"/>
                <a:gd name="connsiteX6" fmla="*/ 2093784 w 4088432"/>
                <a:gd name="connsiteY6" fmla="*/ 2111759 h 2479741"/>
                <a:gd name="connsiteX7" fmla="*/ 2729989 w 4088432"/>
                <a:gd name="connsiteY7" fmla="*/ 2004500 h 2479741"/>
                <a:gd name="connsiteX8" fmla="*/ 3226565 w 4088432"/>
                <a:gd name="connsiteY8" fmla="*/ 1669476 h 2479741"/>
                <a:gd name="connsiteX9" fmla="*/ 3394591 w 4088432"/>
                <a:gd name="connsiteY9" fmla="*/ 1451056 h 2479741"/>
                <a:gd name="connsiteX10" fmla="*/ 3478384 w 4088432"/>
                <a:gd name="connsiteY10" fmla="*/ 1178492 h 2479741"/>
                <a:gd name="connsiteX11" fmla="*/ 3673924 w 4088432"/>
                <a:gd name="connsiteY11" fmla="*/ 533605 h 2479741"/>
                <a:gd name="connsiteX12" fmla="*/ 3706967 w 4088432"/>
                <a:gd name="connsiteY12" fmla="*/ 124013 h 2479741"/>
                <a:gd name="connsiteX13" fmla="*/ 3674267 w 4088432"/>
                <a:gd name="connsiteY13" fmla="*/ 0 h 2479741"/>
                <a:gd name="connsiteX14" fmla="*/ 4053847 w 4088432"/>
                <a:gd name="connsiteY14" fmla="*/ 0 h 2479741"/>
                <a:gd name="connsiteX15" fmla="*/ 4067260 w 4088432"/>
                <a:gd name="connsiteY15" fmla="*/ 50639 h 2479741"/>
                <a:gd name="connsiteX16" fmla="*/ 4019026 w 4088432"/>
                <a:gd name="connsiteY16" fmla="*/ 661023 h 2479741"/>
                <a:gd name="connsiteX17" fmla="*/ 3486697 w 4088432"/>
                <a:gd name="connsiteY17" fmla="*/ 1929682 h 2479741"/>
                <a:gd name="connsiteX18" fmla="*/ 2093784 w 4088432"/>
                <a:gd name="connsiteY18" fmla="*/ 2479741 h 2479741"/>
                <a:gd name="connsiteX19" fmla="*/ 623331 w 4088432"/>
                <a:gd name="connsiteY19" fmla="*/ 1876493 h 2479741"/>
                <a:gd name="connsiteX20" fmla="*/ 0 w 4088432"/>
                <a:gd name="connsiteY20" fmla="*/ 385957 h 2479741"/>
                <a:gd name="connsiteX21" fmla="*/ 71486 w 4088432"/>
                <a:gd name="connsiteY21" fmla="*/ 6797 h 24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088432" h="2479741">
                  <a:moveTo>
                    <a:pt x="75009" y="0"/>
                  </a:moveTo>
                  <a:lnTo>
                    <a:pt x="496703" y="0"/>
                  </a:lnTo>
                  <a:lnTo>
                    <a:pt x="479803" y="21874"/>
                  </a:lnTo>
                  <a:cubicBezTo>
                    <a:pt x="402337" y="135167"/>
                    <a:pt x="367834" y="247357"/>
                    <a:pt x="367834" y="385809"/>
                  </a:cubicBezTo>
                  <a:cubicBezTo>
                    <a:pt x="367834" y="621076"/>
                    <a:pt x="414181" y="848913"/>
                    <a:pt x="505624" y="1062992"/>
                  </a:cubicBezTo>
                  <a:cubicBezTo>
                    <a:pt x="593979" y="1270009"/>
                    <a:pt x="720513" y="1455544"/>
                    <a:pt x="881624" y="1614522"/>
                  </a:cubicBezTo>
                  <a:cubicBezTo>
                    <a:pt x="1206643" y="1935126"/>
                    <a:pt x="1637155" y="2111759"/>
                    <a:pt x="2093784" y="2111759"/>
                  </a:cubicBezTo>
                  <a:cubicBezTo>
                    <a:pt x="2338835" y="2111759"/>
                    <a:pt x="2546955" y="2076668"/>
                    <a:pt x="2729989" y="2004500"/>
                  </a:cubicBezTo>
                  <a:cubicBezTo>
                    <a:pt x="2909492" y="1933728"/>
                    <a:pt x="3071927" y="1824114"/>
                    <a:pt x="3226565" y="1669476"/>
                  </a:cubicBezTo>
                  <a:cubicBezTo>
                    <a:pt x="3334119" y="1561995"/>
                    <a:pt x="3371859" y="1498728"/>
                    <a:pt x="3394591" y="1451056"/>
                  </a:cubicBezTo>
                  <a:cubicBezTo>
                    <a:pt x="3426961" y="1383154"/>
                    <a:pt x="3448516" y="1297302"/>
                    <a:pt x="3478384" y="1178492"/>
                  </a:cubicBezTo>
                  <a:cubicBezTo>
                    <a:pt x="3516491" y="1026650"/>
                    <a:pt x="3568724" y="818603"/>
                    <a:pt x="3673924" y="533605"/>
                  </a:cubicBezTo>
                  <a:cubicBezTo>
                    <a:pt x="3722202" y="402785"/>
                    <a:pt x="3733238" y="267744"/>
                    <a:pt x="3706967" y="124013"/>
                  </a:cubicBezTo>
                  <a:lnTo>
                    <a:pt x="3674267" y="0"/>
                  </a:lnTo>
                  <a:lnTo>
                    <a:pt x="4053847" y="0"/>
                  </a:lnTo>
                  <a:lnTo>
                    <a:pt x="4067260" y="50639"/>
                  </a:lnTo>
                  <a:cubicBezTo>
                    <a:pt x="4104034" y="246427"/>
                    <a:pt x="4095913" y="452654"/>
                    <a:pt x="4019026" y="661023"/>
                  </a:cubicBezTo>
                  <a:cubicBezTo>
                    <a:pt x="3743960" y="1406254"/>
                    <a:pt x="3865566" y="1550813"/>
                    <a:pt x="3486697" y="1929682"/>
                  </a:cubicBezTo>
                  <a:cubicBezTo>
                    <a:pt x="3107754" y="2308551"/>
                    <a:pt x="2671945" y="2479741"/>
                    <a:pt x="2093784" y="2479741"/>
                  </a:cubicBezTo>
                  <a:cubicBezTo>
                    <a:pt x="1520699" y="2479741"/>
                    <a:pt x="1001391" y="2249551"/>
                    <a:pt x="623331" y="1876493"/>
                  </a:cubicBezTo>
                  <a:cubicBezTo>
                    <a:pt x="238504" y="1496815"/>
                    <a:pt x="0" y="969268"/>
                    <a:pt x="0" y="385957"/>
                  </a:cubicBezTo>
                  <a:cubicBezTo>
                    <a:pt x="0" y="241417"/>
                    <a:pt x="26227" y="117415"/>
                    <a:pt x="71486" y="67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58" name="Freeform: Shape 57">
              <a:extLst>
                <a:ext uri="{FF2B5EF4-FFF2-40B4-BE49-F238E27FC236}">
                  <a16:creationId xmlns:a16="http://schemas.microsoft.com/office/drawing/2014/main" id="{06A0E96C-BCAB-44A5-9D9B-5A00B9882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9635" y="0"/>
              <a:ext cx="4220052" cy="2578937"/>
            </a:xfrm>
            <a:custGeom>
              <a:avLst/>
              <a:gdLst>
                <a:gd name="connsiteX0" fmla="*/ 52680 w 4259075"/>
                <a:gd name="connsiteY0" fmla="*/ 0 h 2595608"/>
                <a:gd name="connsiteX1" fmla="*/ 266378 w 4259075"/>
                <a:gd name="connsiteY1" fmla="*/ 0 h 2595608"/>
                <a:gd name="connsiteX2" fmla="*/ 242219 w 4259075"/>
                <a:gd name="connsiteY2" fmla="*/ 48699 h 2595608"/>
                <a:gd name="connsiteX3" fmla="*/ 210180 w 4259075"/>
                <a:gd name="connsiteY3" fmla="*/ 133991 h 2595608"/>
                <a:gd name="connsiteX4" fmla="*/ 172735 w 4259075"/>
                <a:gd name="connsiteY4" fmla="*/ 314155 h 2595608"/>
                <a:gd name="connsiteX5" fmla="*/ 170307 w 4259075"/>
                <a:gd name="connsiteY5" fmla="*/ 337329 h 2595608"/>
                <a:gd name="connsiteX6" fmla="*/ 168909 w 4259075"/>
                <a:gd name="connsiteY6" fmla="*/ 360650 h 2595608"/>
                <a:gd name="connsiteX7" fmla="*/ 167438 w 4259075"/>
                <a:gd name="connsiteY7" fmla="*/ 384044 h 2595608"/>
                <a:gd name="connsiteX8" fmla="*/ 167070 w 4259075"/>
                <a:gd name="connsiteY8" fmla="*/ 407953 h 2595608"/>
                <a:gd name="connsiteX9" fmla="*/ 166482 w 4259075"/>
                <a:gd name="connsiteY9" fmla="*/ 455919 h 2595608"/>
                <a:gd name="connsiteX10" fmla="*/ 166188 w 4259075"/>
                <a:gd name="connsiteY10" fmla="*/ 479901 h 2595608"/>
                <a:gd name="connsiteX11" fmla="*/ 166040 w 4259075"/>
                <a:gd name="connsiteY11" fmla="*/ 491893 h 2595608"/>
                <a:gd name="connsiteX12" fmla="*/ 166482 w 4259075"/>
                <a:gd name="connsiteY12" fmla="*/ 503884 h 2595608"/>
                <a:gd name="connsiteX13" fmla="*/ 170454 w 4259075"/>
                <a:gd name="connsiteY13" fmla="*/ 599962 h 2595608"/>
                <a:gd name="connsiteX14" fmla="*/ 179576 w 4259075"/>
                <a:gd name="connsiteY14" fmla="*/ 695746 h 2595608"/>
                <a:gd name="connsiteX15" fmla="*/ 193628 w 4259075"/>
                <a:gd name="connsiteY15" fmla="*/ 791089 h 2595608"/>
                <a:gd name="connsiteX16" fmla="*/ 195467 w 4259075"/>
                <a:gd name="connsiteY16" fmla="*/ 803006 h 2595608"/>
                <a:gd name="connsiteX17" fmla="*/ 197895 w 4259075"/>
                <a:gd name="connsiteY17" fmla="*/ 814777 h 2595608"/>
                <a:gd name="connsiteX18" fmla="*/ 202750 w 4259075"/>
                <a:gd name="connsiteY18" fmla="*/ 838393 h 2595608"/>
                <a:gd name="connsiteX19" fmla="*/ 212461 w 4259075"/>
                <a:gd name="connsiteY19" fmla="*/ 885695 h 2595608"/>
                <a:gd name="connsiteX20" fmla="*/ 264473 w 4259075"/>
                <a:gd name="connsiteY20" fmla="*/ 1071746 h 2595608"/>
                <a:gd name="connsiteX21" fmla="*/ 271903 w 4259075"/>
                <a:gd name="connsiteY21" fmla="*/ 1094773 h 2595608"/>
                <a:gd name="connsiteX22" fmla="*/ 280290 w 4259075"/>
                <a:gd name="connsiteY22" fmla="*/ 1117431 h 2595608"/>
                <a:gd name="connsiteX23" fmla="*/ 297431 w 4259075"/>
                <a:gd name="connsiteY23" fmla="*/ 1162675 h 2595608"/>
                <a:gd name="connsiteX24" fmla="*/ 335170 w 4259075"/>
                <a:gd name="connsiteY24" fmla="*/ 1251838 h 2595608"/>
                <a:gd name="connsiteX25" fmla="*/ 345029 w 4259075"/>
                <a:gd name="connsiteY25" fmla="*/ 1273981 h 2595608"/>
                <a:gd name="connsiteX26" fmla="*/ 355328 w 4259075"/>
                <a:gd name="connsiteY26" fmla="*/ 1295904 h 2595608"/>
                <a:gd name="connsiteX27" fmla="*/ 377177 w 4259075"/>
                <a:gd name="connsiteY27" fmla="*/ 1339088 h 2595608"/>
                <a:gd name="connsiteX28" fmla="*/ 399615 w 4259075"/>
                <a:gd name="connsiteY28" fmla="*/ 1382051 h 2595608"/>
                <a:gd name="connsiteX29" fmla="*/ 423818 w 4259075"/>
                <a:gd name="connsiteY29" fmla="*/ 1423984 h 2595608"/>
                <a:gd name="connsiteX30" fmla="*/ 651213 w 4259075"/>
                <a:gd name="connsiteY30" fmla="*/ 1736863 h 2595608"/>
                <a:gd name="connsiteX31" fmla="*/ 1267482 w 4259075"/>
                <a:gd name="connsiteY31" fmla="*/ 2190770 h 2595608"/>
                <a:gd name="connsiteX32" fmla="*/ 1626193 w 4259075"/>
                <a:gd name="connsiteY32" fmla="*/ 2317600 h 2595608"/>
                <a:gd name="connsiteX33" fmla="*/ 1672393 w 4259075"/>
                <a:gd name="connsiteY33" fmla="*/ 2328340 h 2595608"/>
                <a:gd name="connsiteX34" fmla="*/ 1718593 w 4259075"/>
                <a:gd name="connsiteY34" fmla="*/ 2338640 h 2595608"/>
                <a:gd name="connsiteX35" fmla="*/ 1765087 w 4259075"/>
                <a:gd name="connsiteY35" fmla="*/ 2347320 h 2595608"/>
                <a:gd name="connsiteX36" fmla="*/ 1788335 w 4259075"/>
                <a:gd name="connsiteY36" fmla="*/ 2351661 h 2595608"/>
                <a:gd name="connsiteX37" fmla="*/ 1811656 w 4259075"/>
                <a:gd name="connsiteY37" fmla="*/ 2355560 h 2595608"/>
                <a:gd name="connsiteX38" fmla="*/ 1905085 w 4259075"/>
                <a:gd name="connsiteY38" fmla="*/ 2368655 h 2595608"/>
                <a:gd name="connsiteX39" fmla="*/ 1998883 w 4259075"/>
                <a:gd name="connsiteY39" fmla="*/ 2377556 h 2595608"/>
                <a:gd name="connsiteX40" fmla="*/ 2092901 w 4259075"/>
                <a:gd name="connsiteY40" fmla="*/ 2382191 h 2595608"/>
                <a:gd name="connsiteX41" fmla="*/ 2186920 w 4259075"/>
                <a:gd name="connsiteY41" fmla="*/ 2383147 h 2595608"/>
                <a:gd name="connsiteX42" fmla="*/ 2376280 w 4259075"/>
                <a:gd name="connsiteY42" fmla="*/ 2374982 h 2595608"/>
                <a:gd name="connsiteX43" fmla="*/ 2746689 w 4259075"/>
                <a:gd name="connsiteY43" fmla="*/ 2317820 h 2595608"/>
                <a:gd name="connsiteX44" fmla="*/ 3097382 w 4259075"/>
                <a:gd name="connsiteY44" fmla="*/ 2193934 h 2595608"/>
                <a:gd name="connsiteX45" fmla="*/ 3418280 w 4259075"/>
                <a:gd name="connsiteY45" fmla="*/ 1997732 h 2595608"/>
                <a:gd name="connsiteX46" fmla="*/ 3455873 w 4259075"/>
                <a:gd name="connsiteY46" fmla="*/ 1968452 h 2595608"/>
                <a:gd name="connsiteX47" fmla="*/ 3493171 w 4259075"/>
                <a:gd name="connsiteY47" fmla="*/ 1938584 h 2595608"/>
                <a:gd name="connsiteX48" fmla="*/ 3529660 w 4259075"/>
                <a:gd name="connsiteY48" fmla="*/ 1907538 h 2595608"/>
                <a:gd name="connsiteX49" fmla="*/ 3565634 w 4259075"/>
                <a:gd name="connsiteY49" fmla="*/ 1875905 h 2595608"/>
                <a:gd name="connsiteX50" fmla="*/ 3698790 w 4259075"/>
                <a:gd name="connsiteY50" fmla="*/ 1740248 h 2595608"/>
                <a:gd name="connsiteX51" fmla="*/ 3805535 w 4259075"/>
                <a:gd name="connsiteY51" fmla="*/ 1585610 h 2595608"/>
                <a:gd name="connsiteX52" fmla="*/ 3826943 w 4259075"/>
                <a:gd name="connsiteY52" fmla="*/ 1543309 h 2595608"/>
                <a:gd name="connsiteX53" fmla="*/ 3845703 w 4259075"/>
                <a:gd name="connsiteY53" fmla="*/ 1499390 h 2595608"/>
                <a:gd name="connsiteX54" fmla="*/ 3862991 w 4259075"/>
                <a:gd name="connsiteY54" fmla="*/ 1454440 h 2595608"/>
                <a:gd name="connsiteX55" fmla="*/ 3878955 w 4259075"/>
                <a:gd name="connsiteY55" fmla="*/ 1408608 h 2595608"/>
                <a:gd name="connsiteX56" fmla="*/ 3935601 w 4259075"/>
                <a:gd name="connsiteY56" fmla="*/ 1220646 h 2595608"/>
                <a:gd name="connsiteX57" fmla="*/ 3963336 w 4259075"/>
                <a:gd name="connsiteY57" fmla="*/ 1125892 h 2595608"/>
                <a:gd name="connsiteX58" fmla="*/ 3991880 w 4259075"/>
                <a:gd name="connsiteY58" fmla="*/ 1031284 h 2595608"/>
                <a:gd name="connsiteX59" fmla="*/ 4118121 w 4259075"/>
                <a:gd name="connsiteY59" fmla="*/ 657271 h 2595608"/>
                <a:gd name="connsiteX60" fmla="*/ 4181462 w 4259075"/>
                <a:gd name="connsiteY60" fmla="*/ 275386 h 2595608"/>
                <a:gd name="connsiteX61" fmla="*/ 4159834 w 4259075"/>
                <a:gd name="connsiteY61" fmla="*/ 82935 h 2595608"/>
                <a:gd name="connsiteX62" fmla="*/ 4149387 w 4259075"/>
                <a:gd name="connsiteY62" fmla="*/ 35705 h 2595608"/>
                <a:gd name="connsiteX63" fmla="*/ 4140011 w 4259075"/>
                <a:gd name="connsiteY63" fmla="*/ 0 h 2595608"/>
                <a:gd name="connsiteX64" fmla="*/ 4206395 w 4259075"/>
                <a:gd name="connsiteY64" fmla="*/ 0 h 2595608"/>
                <a:gd name="connsiteX65" fmla="*/ 4215811 w 4259075"/>
                <a:gd name="connsiteY65" fmla="*/ 36622 h 2595608"/>
                <a:gd name="connsiteX66" fmla="*/ 4259075 w 4259075"/>
                <a:gd name="connsiteY66" fmla="*/ 465851 h 2595608"/>
                <a:gd name="connsiteX67" fmla="*/ 2129538 w 4259075"/>
                <a:gd name="connsiteY67" fmla="*/ 2595608 h 2595608"/>
                <a:gd name="connsiteX68" fmla="*/ 0 w 4259075"/>
                <a:gd name="connsiteY68" fmla="*/ 465851 h 2595608"/>
                <a:gd name="connsiteX69" fmla="*/ 43265 w 4259075"/>
                <a:gd name="connsiteY69" fmla="*/ 36622 h 2595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259075" h="2595608">
                  <a:moveTo>
                    <a:pt x="52680" y="0"/>
                  </a:moveTo>
                  <a:lnTo>
                    <a:pt x="266378" y="0"/>
                  </a:lnTo>
                  <a:lnTo>
                    <a:pt x="242219" y="48699"/>
                  </a:lnTo>
                  <a:cubicBezTo>
                    <a:pt x="230117" y="76517"/>
                    <a:pt x="219413" y="104969"/>
                    <a:pt x="210180" y="133991"/>
                  </a:cubicBezTo>
                  <a:cubicBezTo>
                    <a:pt x="191716" y="192035"/>
                    <a:pt x="179430" y="252507"/>
                    <a:pt x="172735" y="314155"/>
                  </a:cubicBezTo>
                  <a:lnTo>
                    <a:pt x="170307" y="337329"/>
                  </a:lnTo>
                  <a:lnTo>
                    <a:pt x="168909" y="360650"/>
                  </a:lnTo>
                  <a:lnTo>
                    <a:pt x="167438" y="384044"/>
                  </a:lnTo>
                  <a:cubicBezTo>
                    <a:pt x="167144" y="391915"/>
                    <a:pt x="167217" y="400008"/>
                    <a:pt x="167070" y="407953"/>
                  </a:cubicBezTo>
                  <a:lnTo>
                    <a:pt x="166482" y="455919"/>
                  </a:lnTo>
                  <a:lnTo>
                    <a:pt x="166188" y="479901"/>
                  </a:lnTo>
                  <a:lnTo>
                    <a:pt x="166040" y="491893"/>
                  </a:lnTo>
                  <a:lnTo>
                    <a:pt x="166482" y="503884"/>
                  </a:lnTo>
                  <a:cubicBezTo>
                    <a:pt x="167880" y="535886"/>
                    <a:pt x="168836" y="567887"/>
                    <a:pt x="170454" y="599962"/>
                  </a:cubicBezTo>
                  <a:lnTo>
                    <a:pt x="179576" y="695746"/>
                  </a:lnTo>
                  <a:cubicBezTo>
                    <a:pt x="183696" y="727601"/>
                    <a:pt x="188920" y="759308"/>
                    <a:pt x="193628" y="791089"/>
                  </a:cubicBezTo>
                  <a:lnTo>
                    <a:pt x="195467" y="803006"/>
                  </a:lnTo>
                  <a:lnTo>
                    <a:pt x="197895" y="814777"/>
                  </a:lnTo>
                  <a:lnTo>
                    <a:pt x="202750" y="838393"/>
                  </a:lnTo>
                  <a:lnTo>
                    <a:pt x="212461" y="885695"/>
                  </a:lnTo>
                  <a:cubicBezTo>
                    <a:pt x="227174" y="948301"/>
                    <a:pt x="243580" y="1010759"/>
                    <a:pt x="264473" y="1071746"/>
                  </a:cubicBezTo>
                  <a:lnTo>
                    <a:pt x="271903" y="1094773"/>
                  </a:lnTo>
                  <a:cubicBezTo>
                    <a:pt x="274330" y="1102424"/>
                    <a:pt x="277494" y="1109854"/>
                    <a:pt x="280290" y="1117431"/>
                  </a:cubicBezTo>
                  <a:lnTo>
                    <a:pt x="297431" y="1162675"/>
                  </a:lnTo>
                  <a:cubicBezTo>
                    <a:pt x="308245" y="1193131"/>
                    <a:pt x="322223" y="1222264"/>
                    <a:pt x="335170" y="1251838"/>
                  </a:cubicBezTo>
                  <a:lnTo>
                    <a:pt x="345029" y="1273981"/>
                  </a:lnTo>
                  <a:cubicBezTo>
                    <a:pt x="348191" y="1281411"/>
                    <a:pt x="351576" y="1288768"/>
                    <a:pt x="355328" y="1295904"/>
                  </a:cubicBezTo>
                  <a:lnTo>
                    <a:pt x="377177" y="1339088"/>
                  </a:lnTo>
                  <a:cubicBezTo>
                    <a:pt x="384681" y="1353433"/>
                    <a:pt x="391670" y="1367999"/>
                    <a:pt x="399615" y="1382051"/>
                  </a:cubicBezTo>
                  <a:lnTo>
                    <a:pt x="423818" y="1423984"/>
                  </a:lnTo>
                  <a:cubicBezTo>
                    <a:pt x="488410" y="1535879"/>
                    <a:pt x="564993" y="1640859"/>
                    <a:pt x="651213" y="1736863"/>
                  </a:cubicBezTo>
                  <a:cubicBezTo>
                    <a:pt x="823359" y="1929387"/>
                    <a:pt x="1035894" y="2083878"/>
                    <a:pt x="1267482" y="2190770"/>
                  </a:cubicBezTo>
                  <a:cubicBezTo>
                    <a:pt x="1383276" y="2244327"/>
                    <a:pt x="1503558" y="2286849"/>
                    <a:pt x="1626193" y="2317600"/>
                  </a:cubicBezTo>
                  <a:lnTo>
                    <a:pt x="1672393" y="2328340"/>
                  </a:lnTo>
                  <a:cubicBezTo>
                    <a:pt x="1687843" y="2331798"/>
                    <a:pt x="1702997" y="2336138"/>
                    <a:pt x="1718593" y="2338640"/>
                  </a:cubicBezTo>
                  <a:lnTo>
                    <a:pt x="1765087" y="2347320"/>
                  </a:lnTo>
                  <a:lnTo>
                    <a:pt x="1788335" y="2351661"/>
                  </a:lnTo>
                  <a:cubicBezTo>
                    <a:pt x="1796060" y="2353132"/>
                    <a:pt x="1803784" y="2354677"/>
                    <a:pt x="1811656" y="2355560"/>
                  </a:cubicBezTo>
                  <a:cubicBezTo>
                    <a:pt x="1842848" y="2359900"/>
                    <a:pt x="1873893" y="2364608"/>
                    <a:pt x="1905085" y="2368655"/>
                  </a:cubicBezTo>
                  <a:cubicBezTo>
                    <a:pt x="1936425" y="2371377"/>
                    <a:pt x="1967691" y="2374393"/>
                    <a:pt x="1998883" y="2377556"/>
                  </a:cubicBezTo>
                  <a:lnTo>
                    <a:pt x="2092901" y="2382191"/>
                  </a:lnTo>
                  <a:cubicBezTo>
                    <a:pt x="2124241" y="2383074"/>
                    <a:pt x="2155580" y="2382780"/>
                    <a:pt x="2186920" y="2383147"/>
                  </a:cubicBezTo>
                  <a:cubicBezTo>
                    <a:pt x="2249966" y="2382118"/>
                    <a:pt x="2313601" y="2379837"/>
                    <a:pt x="2376280" y="2374982"/>
                  </a:cubicBezTo>
                  <a:cubicBezTo>
                    <a:pt x="2501932" y="2365565"/>
                    <a:pt x="2625966" y="2347394"/>
                    <a:pt x="2746689" y="2317820"/>
                  </a:cubicBezTo>
                  <a:cubicBezTo>
                    <a:pt x="2867412" y="2288320"/>
                    <a:pt x="2984824" y="2247196"/>
                    <a:pt x="3097382" y="2193934"/>
                  </a:cubicBezTo>
                  <a:cubicBezTo>
                    <a:pt x="3209939" y="2140524"/>
                    <a:pt x="3316978" y="2074093"/>
                    <a:pt x="3418280" y="1997732"/>
                  </a:cubicBezTo>
                  <a:lnTo>
                    <a:pt x="3455873" y="1968452"/>
                  </a:lnTo>
                  <a:cubicBezTo>
                    <a:pt x="3468453" y="1958667"/>
                    <a:pt x="3481253" y="1949177"/>
                    <a:pt x="3493171" y="1938584"/>
                  </a:cubicBezTo>
                  <a:lnTo>
                    <a:pt x="3529660" y="1907538"/>
                  </a:lnTo>
                  <a:cubicBezTo>
                    <a:pt x="3541799" y="1897091"/>
                    <a:pt x="3554232" y="1886940"/>
                    <a:pt x="3565634" y="1875905"/>
                  </a:cubicBezTo>
                  <a:cubicBezTo>
                    <a:pt x="3612570" y="1832721"/>
                    <a:pt x="3658623" y="1788508"/>
                    <a:pt x="3698790" y="1740248"/>
                  </a:cubicBezTo>
                  <a:cubicBezTo>
                    <a:pt x="3740576" y="1692871"/>
                    <a:pt x="3775152" y="1640859"/>
                    <a:pt x="3805535" y="1585610"/>
                  </a:cubicBezTo>
                  <a:cubicBezTo>
                    <a:pt x="3812745" y="1571559"/>
                    <a:pt x="3819954" y="1557508"/>
                    <a:pt x="3826943" y="1543309"/>
                  </a:cubicBezTo>
                  <a:lnTo>
                    <a:pt x="3845703" y="1499390"/>
                  </a:lnTo>
                  <a:cubicBezTo>
                    <a:pt x="3852324" y="1484897"/>
                    <a:pt x="3857253" y="1469448"/>
                    <a:pt x="3862991" y="1454440"/>
                  </a:cubicBezTo>
                  <a:cubicBezTo>
                    <a:pt x="3868583" y="1439286"/>
                    <a:pt x="3874174" y="1424204"/>
                    <a:pt x="3878955" y="1408608"/>
                  </a:cubicBezTo>
                  <a:cubicBezTo>
                    <a:pt x="3899406" y="1347033"/>
                    <a:pt x="3917431" y="1283765"/>
                    <a:pt x="3935601" y="1220646"/>
                  </a:cubicBezTo>
                  <a:lnTo>
                    <a:pt x="3963336" y="1125892"/>
                  </a:lnTo>
                  <a:lnTo>
                    <a:pt x="3991880" y="1031284"/>
                  </a:lnTo>
                  <a:cubicBezTo>
                    <a:pt x="4030576" y="905411"/>
                    <a:pt x="4073612" y="781084"/>
                    <a:pt x="4118121" y="657271"/>
                  </a:cubicBezTo>
                  <a:cubicBezTo>
                    <a:pt x="4162703" y="535077"/>
                    <a:pt x="4184551" y="404863"/>
                    <a:pt x="4181462" y="275386"/>
                  </a:cubicBezTo>
                  <a:cubicBezTo>
                    <a:pt x="4180138" y="210647"/>
                    <a:pt x="4172634" y="146202"/>
                    <a:pt x="4159834" y="82935"/>
                  </a:cubicBezTo>
                  <a:cubicBezTo>
                    <a:pt x="4156670" y="67119"/>
                    <a:pt x="4153506" y="51302"/>
                    <a:pt x="4149387" y="35705"/>
                  </a:cubicBezTo>
                  <a:lnTo>
                    <a:pt x="4140011" y="0"/>
                  </a:lnTo>
                  <a:lnTo>
                    <a:pt x="4206395" y="0"/>
                  </a:lnTo>
                  <a:lnTo>
                    <a:pt x="4215811" y="36622"/>
                  </a:lnTo>
                  <a:cubicBezTo>
                    <a:pt x="4244178" y="175266"/>
                    <a:pt x="4259075" y="318818"/>
                    <a:pt x="4259075" y="465851"/>
                  </a:cubicBezTo>
                  <a:cubicBezTo>
                    <a:pt x="4259075" y="1642109"/>
                    <a:pt x="3305650" y="2595608"/>
                    <a:pt x="2129538" y="2595608"/>
                  </a:cubicBezTo>
                  <a:cubicBezTo>
                    <a:pt x="953425" y="2595608"/>
                    <a:pt x="0" y="1642109"/>
                    <a:pt x="0" y="465851"/>
                  </a:cubicBezTo>
                  <a:cubicBezTo>
                    <a:pt x="0" y="318818"/>
                    <a:pt x="14897" y="175266"/>
                    <a:pt x="43265" y="3662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60" name="Group 59">
            <a:extLst>
              <a:ext uri="{FF2B5EF4-FFF2-40B4-BE49-F238E27FC236}">
                <a16:creationId xmlns:a16="http://schemas.microsoft.com/office/drawing/2014/main" id="{C6B2BFE7-4789-415B-95EB-14492FB3B9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49865"/>
            <a:ext cx="4175089" cy="4808132"/>
            <a:chOff x="1" y="2085789"/>
            <a:chExt cx="4166196" cy="4772207"/>
          </a:xfrm>
        </p:grpSpPr>
        <p:sp>
          <p:nvSpPr>
            <p:cNvPr id="61" name="Freeform: Shape 60">
              <a:extLst>
                <a:ext uri="{FF2B5EF4-FFF2-40B4-BE49-F238E27FC236}">
                  <a16:creationId xmlns:a16="http://schemas.microsoft.com/office/drawing/2014/main" id="{5063D438-B9BE-462F-9922-5898C81E5B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2090729"/>
              <a:ext cx="4074689" cy="4767267"/>
            </a:xfrm>
            <a:custGeom>
              <a:avLst/>
              <a:gdLst>
                <a:gd name="connsiteX0" fmla="*/ 1046692 w 4074689"/>
                <a:gd name="connsiteY0" fmla="*/ 94 h 4767267"/>
                <a:gd name="connsiteX1" fmla="*/ 1337546 w 4074689"/>
                <a:gd name="connsiteY1" fmla="*/ 18298 h 4767267"/>
                <a:gd name="connsiteX2" fmla="*/ 1622724 w 4074689"/>
                <a:gd name="connsiteY2" fmla="*/ 72914 h 4767267"/>
                <a:gd name="connsiteX3" fmla="*/ 2166201 w 4074689"/>
                <a:gd name="connsiteY3" fmla="*/ 271457 h 4767267"/>
                <a:gd name="connsiteX4" fmla="*/ 2421822 w 4074689"/>
                <a:gd name="connsiteY4" fmla="*/ 407888 h 4767267"/>
                <a:gd name="connsiteX5" fmla="*/ 2665771 w 4074689"/>
                <a:gd name="connsiteY5" fmla="*/ 565095 h 4767267"/>
                <a:gd name="connsiteX6" fmla="*/ 3113618 w 4074689"/>
                <a:gd name="connsiteY6" fmla="*/ 937551 h 4767267"/>
                <a:gd name="connsiteX7" fmla="*/ 3499459 w 4074689"/>
                <a:gd name="connsiteY7" fmla="*/ 1380471 h 4767267"/>
                <a:gd name="connsiteX8" fmla="*/ 3808412 w 4074689"/>
                <a:gd name="connsiteY8" fmla="*/ 1887965 h 4767267"/>
                <a:gd name="connsiteX9" fmla="*/ 3927923 w 4074689"/>
                <a:gd name="connsiteY9" fmla="*/ 2163720 h 4767267"/>
                <a:gd name="connsiteX10" fmla="*/ 3953731 w 4074689"/>
                <a:gd name="connsiteY10" fmla="*/ 2234720 h 4767267"/>
                <a:gd name="connsiteX11" fmla="*/ 3977397 w 4074689"/>
                <a:gd name="connsiteY11" fmla="*/ 2306577 h 4767267"/>
                <a:gd name="connsiteX12" fmla="*/ 3998387 w 4074689"/>
                <a:gd name="connsiteY12" fmla="*/ 2379398 h 4767267"/>
                <a:gd name="connsiteX13" fmla="*/ 4016806 w 4074689"/>
                <a:gd name="connsiteY13" fmla="*/ 2453075 h 4767267"/>
                <a:gd name="connsiteX14" fmla="*/ 4073778 w 4074689"/>
                <a:gd name="connsiteY14" fmla="*/ 3058342 h 4767267"/>
                <a:gd name="connsiteX15" fmla="*/ 4041972 w 4074689"/>
                <a:gd name="connsiteY15" fmla="*/ 3360868 h 4767267"/>
                <a:gd name="connsiteX16" fmla="*/ 3967867 w 4074689"/>
                <a:gd name="connsiteY16" fmla="*/ 3653757 h 4767267"/>
                <a:gd name="connsiteX17" fmla="*/ 3869130 w 4074689"/>
                <a:gd name="connsiteY17" fmla="*/ 3936900 h 4767267"/>
                <a:gd name="connsiteX18" fmla="*/ 3807020 w 4074689"/>
                <a:gd name="connsiteY18" fmla="*/ 4077615 h 4767267"/>
                <a:gd name="connsiteX19" fmla="*/ 3727131 w 4074689"/>
                <a:gd name="connsiteY19" fmla="*/ 4214689 h 4767267"/>
                <a:gd name="connsiteX20" fmla="*/ 3624860 w 4074689"/>
                <a:gd name="connsiteY20" fmla="*/ 4341161 h 4767267"/>
                <a:gd name="connsiteX21" fmla="*/ 3565962 w 4074689"/>
                <a:gd name="connsiteY21" fmla="*/ 4397383 h 4767267"/>
                <a:gd name="connsiteX22" fmla="*/ 3503850 w 4074689"/>
                <a:gd name="connsiteY22" fmla="*/ 4447714 h 4767267"/>
                <a:gd name="connsiteX23" fmla="*/ 3256153 w 4074689"/>
                <a:gd name="connsiteY23" fmla="*/ 4606206 h 4767267"/>
                <a:gd name="connsiteX24" fmla="*/ 3038441 w 4074689"/>
                <a:gd name="connsiteY24" fmla="*/ 4750455 h 4767267"/>
                <a:gd name="connsiteX25" fmla="*/ 3017938 w 4074689"/>
                <a:gd name="connsiteY25" fmla="*/ 4767267 h 4767267"/>
                <a:gd name="connsiteX26" fmla="*/ 2539508 w 4074689"/>
                <a:gd name="connsiteY26" fmla="*/ 4767267 h 4767267"/>
                <a:gd name="connsiteX27" fmla="*/ 2572711 w 4074689"/>
                <a:gd name="connsiteY27" fmla="*/ 4733214 h 4767267"/>
                <a:gd name="connsiteX28" fmla="*/ 2626577 w 4074689"/>
                <a:gd name="connsiteY28" fmla="*/ 4680955 h 4767267"/>
                <a:gd name="connsiteX29" fmla="*/ 2865171 w 4074689"/>
                <a:gd name="connsiteY29" fmla="*/ 4494405 h 4767267"/>
                <a:gd name="connsiteX30" fmla="*/ 3121970 w 4074689"/>
                <a:gd name="connsiteY30" fmla="*/ 4352298 h 4767267"/>
                <a:gd name="connsiteX31" fmla="*/ 3243302 w 4074689"/>
                <a:gd name="connsiteY31" fmla="*/ 4291579 h 4767267"/>
                <a:gd name="connsiteX32" fmla="*/ 3351141 w 4074689"/>
                <a:gd name="connsiteY32" fmla="*/ 4228718 h 4767267"/>
                <a:gd name="connsiteX33" fmla="*/ 3515308 w 4074689"/>
                <a:gd name="connsiteY33" fmla="*/ 4066692 h 4767267"/>
                <a:gd name="connsiteX34" fmla="*/ 3619292 w 4074689"/>
                <a:gd name="connsiteY34" fmla="*/ 3844589 h 4767267"/>
                <a:gd name="connsiteX35" fmla="*/ 3670481 w 4074689"/>
                <a:gd name="connsiteY35" fmla="*/ 3588967 h 4767267"/>
                <a:gd name="connsiteX36" fmla="*/ 3679476 w 4074689"/>
                <a:gd name="connsiteY36" fmla="*/ 3328313 h 4767267"/>
                <a:gd name="connsiteX37" fmla="*/ 3662770 w 4074689"/>
                <a:gd name="connsiteY37" fmla="*/ 3071085 h 4767267"/>
                <a:gd name="connsiteX38" fmla="*/ 3624432 w 4074689"/>
                <a:gd name="connsiteY38" fmla="*/ 2817926 h 4767267"/>
                <a:gd name="connsiteX39" fmla="*/ 3564462 w 4074689"/>
                <a:gd name="connsiteY39" fmla="*/ 2569266 h 4767267"/>
                <a:gd name="connsiteX40" fmla="*/ 3401259 w 4074689"/>
                <a:gd name="connsiteY40" fmla="*/ 2080834 h 4767267"/>
                <a:gd name="connsiteX41" fmla="*/ 3160844 w 4074689"/>
                <a:gd name="connsiteY41" fmla="*/ 1617673 h 4767267"/>
                <a:gd name="connsiteX42" fmla="*/ 3014239 w 4074689"/>
                <a:gd name="connsiteY42" fmla="*/ 1399211 h 4767267"/>
                <a:gd name="connsiteX43" fmla="*/ 2850714 w 4074689"/>
                <a:gd name="connsiteY43" fmla="*/ 1191887 h 4767267"/>
                <a:gd name="connsiteX44" fmla="*/ 2477401 w 4074689"/>
                <a:gd name="connsiteY44" fmla="*/ 816647 h 4767267"/>
                <a:gd name="connsiteX45" fmla="*/ 2045190 w 4074689"/>
                <a:gd name="connsiteY45" fmla="*/ 511015 h 4767267"/>
                <a:gd name="connsiteX46" fmla="*/ 1987362 w 4074689"/>
                <a:gd name="connsiteY46" fmla="*/ 478889 h 4767267"/>
                <a:gd name="connsiteX47" fmla="*/ 1928785 w 4074689"/>
                <a:gd name="connsiteY47" fmla="*/ 448261 h 4767267"/>
                <a:gd name="connsiteX48" fmla="*/ 1869243 w 4074689"/>
                <a:gd name="connsiteY48" fmla="*/ 419561 h 4767267"/>
                <a:gd name="connsiteX49" fmla="*/ 1809059 w 4074689"/>
                <a:gd name="connsiteY49" fmla="*/ 392468 h 4767267"/>
                <a:gd name="connsiteX50" fmla="*/ 1561897 w 4074689"/>
                <a:gd name="connsiteY50" fmla="*/ 301763 h 4767267"/>
                <a:gd name="connsiteX51" fmla="*/ 1306490 w 4074689"/>
                <a:gd name="connsiteY51" fmla="*/ 243078 h 4767267"/>
                <a:gd name="connsiteX52" fmla="*/ 1046692 w 4074689"/>
                <a:gd name="connsiteY52" fmla="*/ 220804 h 4767267"/>
                <a:gd name="connsiteX53" fmla="*/ 524526 w 4074689"/>
                <a:gd name="connsiteY53" fmla="*/ 289662 h 4767267"/>
                <a:gd name="connsiteX54" fmla="*/ 40912 w 4074689"/>
                <a:gd name="connsiteY54" fmla="*/ 492810 h 4767267"/>
                <a:gd name="connsiteX55" fmla="*/ 0 w 4074689"/>
                <a:gd name="connsiteY55" fmla="*/ 518591 h 4767267"/>
                <a:gd name="connsiteX56" fmla="*/ 0 w 4074689"/>
                <a:gd name="connsiteY56" fmla="*/ 177282 h 4767267"/>
                <a:gd name="connsiteX57" fmla="*/ 49814 w 4074689"/>
                <a:gd name="connsiteY57" fmla="*/ 159522 h 4767267"/>
                <a:gd name="connsiteX58" fmla="*/ 472803 w 4074689"/>
                <a:gd name="connsiteY58" fmla="*/ 53745 h 4767267"/>
                <a:gd name="connsiteX59" fmla="*/ 1046692 w 4074689"/>
                <a:gd name="connsiteY59" fmla="*/ 94 h 4767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074689" h="4767267">
                  <a:moveTo>
                    <a:pt x="1046692" y="94"/>
                  </a:moveTo>
                  <a:cubicBezTo>
                    <a:pt x="1144143" y="-870"/>
                    <a:pt x="1241380" y="5662"/>
                    <a:pt x="1337546" y="18298"/>
                  </a:cubicBezTo>
                  <a:cubicBezTo>
                    <a:pt x="1433819" y="30400"/>
                    <a:pt x="1528914" y="49354"/>
                    <a:pt x="1622724" y="72914"/>
                  </a:cubicBezTo>
                  <a:cubicBezTo>
                    <a:pt x="1810344" y="120355"/>
                    <a:pt x="1992074" y="188035"/>
                    <a:pt x="2166201" y="271457"/>
                  </a:cubicBezTo>
                  <a:cubicBezTo>
                    <a:pt x="2253157" y="313436"/>
                    <a:pt x="2338614" y="358628"/>
                    <a:pt x="2421822" y="407888"/>
                  </a:cubicBezTo>
                  <a:cubicBezTo>
                    <a:pt x="2505244" y="456721"/>
                    <a:pt x="2586740" y="509087"/>
                    <a:pt x="2665771" y="565095"/>
                  </a:cubicBezTo>
                  <a:cubicBezTo>
                    <a:pt x="2823835" y="677111"/>
                    <a:pt x="2974188" y="801119"/>
                    <a:pt x="3113618" y="937551"/>
                  </a:cubicBezTo>
                  <a:cubicBezTo>
                    <a:pt x="3253047" y="1073982"/>
                    <a:pt x="3382839" y="1221658"/>
                    <a:pt x="3499459" y="1380471"/>
                  </a:cubicBezTo>
                  <a:cubicBezTo>
                    <a:pt x="3616507" y="1539070"/>
                    <a:pt x="3719849" y="1709021"/>
                    <a:pt x="3808412" y="1887965"/>
                  </a:cubicBezTo>
                  <a:cubicBezTo>
                    <a:pt x="3852317" y="1977600"/>
                    <a:pt x="3892048" y="2069696"/>
                    <a:pt x="3927923" y="2163720"/>
                  </a:cubicBezTo>
                  <a:cubicBezTo>
                    <a:pt x="3936704" y="2187279"/>
                    <a:pt x="3945806" y="2210732"/>
                    <a:pt x="3953731" y="2234720"/>
                  </a:cubicBezTo>
                  <a:lnTo>
                    <a:pt x="3977397" y="2306577"/>
                  </a:lnTo>
                  <a:lnTo>
                    <a:pt x="3998387" y="2379398"/>
                  </a:lnTo>
                  <a:cubicBezTo>
                    <a:pt x="4005241" y="2403706"/>
                    <a:pt x="4010809" y="2428444"/>
                    <a:pt x="4016806" y="2453075"/>
                  </a:cubicBezTo>
                  <a:cubicBezTo>
                    <a:pt x="4062640" y="2650547"/>
                    <a:pt x="4078918" y="2855301"/>
                    <a:pt x="4073778" y="3058342"/>
                  </a:cubicBezTo>
                  <a:cubicBezTo>
                    <a:pt x="4071101" y="3159862"/>
                    <a:pt x="4060499" y="3261275"/>
                    <a:pt x="4041972" y="3360868"/>
                  </a:cubicBezTo>
                  <a:cubicBezTo>
                    <a:pt x="4023338" y="3460460"/>
                    <a:pt x="3997530" y="3558234"/>
                    <a:pt x="3967867" y="3653757"/>
                  </a:cubicBezTo>
                  <a:cubicBezTo>
                    <a:pt x="3938310" y="3749494"/>
                    <a:pt x="3906612" y="3842769"/>
                    <a:pt x="3869130" y="3936900"/>
                  </a:cubicBezTo>
                  <a:cubicBezTo>
                    <a:pt x="3850390" y="3983912"/>
                    <a:pt x="3830043" y="4031031"/>
                    <a:pt x="3807020" y="4077615"/>
                  </a:cubicBezTo>
                  <a:cubicBezTo>
                    <a:pt x="3783567" y="4124092"/>
                    <a:pt x="3757651" y="4170354"/>
                    <a:pt x="3727131" y="4214689"/>
                  </a:cubicBezTo>
                  <a:cubicBezTo>
                    <a:pt x="3697039" y="4259238"/>
                    <a:pt x="3662663" y="4301967"/>
                    <a:pt x="3624860" y="4341161"/>
                  </a:cubicBezTo>
                  <a:cubicBezTo>
                    <a:pt x="3605906" y="4360651"/>
                    <a:pt x="3586202" y="4379499"/>
                    <a:pt x="3565962" y="4397383"/>
                  </a:cubicBezTo>
                  <a:cubicBezTo>
                    <a:pt x="3545721" y="4415159"/>
                    <a:pt x="3524839" y="4431758"/>
                    <a:pt x="3503850" y="4447714"/>
                  </a:cubicBezTo>
                  <a:cubicBezTo>
                    <a:pt x="3419464" y="4511326"/>
                    <a:pt x="3334007" y="4558980"/>
                    <a:pt x="3256153" y="4606206"/>
                  </a:cubicBezTo>
                  <a:cubicBezTo>
                    <a:pt x="3177871" y="4652897"/>
                    <a:pt x="3105693" y="4699266"/>
                    <a:pt x="3038441" y="4750455"/>
                  </a:cubicBezTo>
                  <a:lnTo>
                    <a:pt x="3017938" y="4767267"/>
                  </a:lnTo>
                  <a:lnTo>
                    <a:pt x="2539508" y="4767267"/>
                  </a:lnTo>
                  <a:lnTo>
                    <a:pt x="2572711" y="4733214"/>
                  </a:lnTo>
                  <a:cubicBezTo>
                    <a:pt x="2589631" y="4716080"/>
                    <a:pt x="2608265" y="4698089"/>
                    <a:pt x="2626577" y="4680955"/>
                  </a:cubicBezTo>
                  <a:cubicBezTo>
                    <a:pt x="2700040" y="4611775"/>
                    <a:pt x="2780785" y="4549235"/>
                    <a:pt x="2865171" y="4494405"/>
                  </a:cubicBezTo>
                  <a:cubicBezTo>
                    <a:pt x="2949450" y="4439469"/>
                    <a:pt x="3037906" y="4393635"/>
                    <a:pt x="3121970" y="4352298"/>
                  </a:cubicBezTo>
                  <a:cubicBezTo>
                    <a:pt x="3163949" y="4331737"/>
                    <a:pt x="3204858" y="4311819"/>
                    <a:pt x="3243302" y="4291579"/>
                  </a:cubicBezTo>
                  <a:cubicBezTo>
                    <a:pt x="3281855" y="4271445"/>
                    <a:pt x="3318157" y="4251099"/>
                    <a:pt x="3351141" y="4228718"/>
                  </a:cubicBezTo>
                  <a:cubicBezTo>
                    <a:pt x="3417536" y="4184382"/>
                    <a:pt x="3471294" y="4131694"/>
                    <a:pt x="3515308" y="4066692"/>
                  </a:cubicBezTo>
                  <a:cubicBezTo>
                    <a:pt x="3559000" y="4001689"/>
                    <a:pt x="3593484" y="3925870"/>
                    <a:pt x="3619292" y="3844589"/>
                  </a:cubicBezTo>
                  <a:cubicBezTo>
                    <a:pt x="3644886" y="3763308"/>
                    <a:pt x="3661271" y="3675710"/>
                    <a:pt x="3670481" y="3588967"/>
                  </a:cubicBezTo>
                  <a:cubicBezTo>
                    <a:pt x="3679368" y="3501904"/>
                    <a:pt x="3681297" y="3414733"/>
                    <a:pt x="3679476" y="3328313"/>
                  </a:cubicBezTo>
                  <a:cubicBezTo>
                    <a:pt x="3676798" y="3241785"/>
                    <a:pt x="3671016" y="3156221"/>
                    <a:pt x="3662770" y="3071085"/>
                  </a:cubicBezTo>
                  <a:cubicBezTo>
                    <a:pt x="3654524" y="2985950"/>
                    <a:pt x="3641995" y="2901456"/>
                    <a:pt x="3624432" y="2817926"/>
                  </a:cubicBezTo>
                  <a:cubicBezTo>
                    <a:pt x="3607083" y="2734290"/>
                    <a:pt x="3586415" y="2651617"/>
                    <a:pt x="3564462" y="2569266"/>
                  </a:cubicBezTo>
                  <a:cubicBezTo>
                    <a:pt x="3520556" y="2404563"/>
                    <a:pt x="3468939" y="2240181"/>
                    <a:pt x="3401259" y="2080834"/>
                  </a:cubicBezTo>
                  <a:cubicBezTo>
                    <a:pt x="3333578" y="1921592"/>
                    <a:pt x="3253047" y="1766420"/>
                    <a:pt x="3160844" y="1617673"/>
                  </a:cubicBezTo>
                  <a:cubicBezTo>
                    <a:pt x="3114475" y="1543460"/>
                    <a:pt x="3065749" y="1470426"/>
                    <a:pt x="3014239" y="1399211"/>
                  </a:cubicBezTo>
                  <a:cubicBezTo>
                    <a:pt x="2962729" y="1327997"/>
                    <a:pt x="2907792" y="1259032"/>
                    <a:pt x="2850714" y="1191887"/>
                  </a:cubicBezTo>
                  <a:cubicBezTo>
                    <a:pt x="2736878" y="1057276"/>
                    <a:pt x="2612012" y="931233"/>
                    <a:pt x="2477401" y="816647"/>
                  </a:cubicBezTo>
                  <a:cubicBezTo>
                    <a:pt x="2343112" y="701634"/>
                    <a:pt x="2198435" y="598614"/>
                    <a:pt x="2045190" y="511015"/>
                  </a:cubicBezTo>
                  <a:cubicBezTo>
                    <a:pt x="2025914" y="500307"/>
                    <a:pt x="2006746" y="489276"/>
                    <a:pt x="1987362" y="478889"/>
                  </a:cubicBezTo>
                  <a:lnTo>
                    <a:pt x="1928785" y="448261"/>
                  </a:lnTo>
                  <a:lnTo>
                    <a:pt x="1869243" y="419561"/>
                  </a:lnTo>
                  <a:cubicBezTo>
                    <a:pt x="1849324" y="410137"/>
                    <a:pt x="1829085" y="401570"/>
                    <a:pt x="1809059" y="392468"/>
                  </a:cubicBezTo>
                  <a:cubicBezTo>
                    <a:pt x="1728528" y="357129"/>
                    <a:pt x="1645748" y="327144"/>
                    <a:pt x="1561897" y="301763"/>
                  </a:cubicBezTo>
                  <a:cubicBezTo>
                    <a:pt x="1478046" y="276490"/>
                    <a:pt x="1392590" y="257107"/>
                    <a:pt x="1306490" y="243078"/>
                  </a:cubicBezTo>
                  <a:cubicBezTo>
                    <a:pt x="1220284" y="229264"/>
                    <a:pt x="1133435" y="221875"/>
                    <a:pt x="1046692" y="220804"/>
                  </a:cubicBezTo>
                  <a:cubicBezTo>
                    <a:pt x="870424" y="219519"/>
                    <a:pt x="694048" y="242757"/>
                    <a:pt x="524526" y="289662"/>
                  </a:cubicBezTo>
                  <a:cubicBezTo>
                    <a:pt x="354790" y="336139"/>
                    <a:pt x="192871" y="407246"/>
                    <a:pt x="40912" y="492810"/>
                  </a:cubicBezTo>
                  <a:lnTo>
                    <a:pt x="0" y="518591"/>
                  </a:lnTo>
                  <a:lnTo>
                    <a:pt x="0" y="177282"/>
                  </a:lnTo>
                  <a:lnTo>
                    <a:pt x="49814" y="159522"/>
                  </a:lnTo>
                  <a:cubicBezTo>
                    <a:pt x="188762" y="114083"/>
                    <a:pt x="330481" y="79607"/>
                    <a:pt x="472803" y="53745"/>
                  </a:cubicBezTo>
                  <a:cubicBezTo>
                    <a:pt x="662778" y="19369"/>
                    <a:pt x="854682" y="1592"/>
                    <a:pt x="1046692" y="94"/>
                  </a:cubicBezTo>
                  <a:close/>
                </a:path>
              </a:pathLst>
            </a:custGeom>
            <a:solidFill>
              <a:schemeClr val="bg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Shape 61">
              <a:extLst>
                <a:ext uri="{FF2B5EF4-FFF2-40B4-BE49-F238E27FC236}">
                  <a16:creationId xmlns:a16="http://schemas.microsoft.com/office/drawing/2014/main" id="{B722CC46-32AB-4723-A136-9EA636062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2129695"/>
              <a:ext cx="4094322" cy="4728300"/>
            </a:xfrm>
            <a:custGeom>
              <a:avLst/>
              <a:gdLst>
                <a:gd name="connsiteX0" fmla="*/ 1040588 w 4094322"/>
                <a:gd name="connsiteY0" fmla="*/ 0 h 4728300"/>
                <a:gd name="connsiteX1" fmla="*/ 4005133 w 4094322"/>
                <a:gd name="connsiteY1" fmla="*/ 3751329 h 4728300"/>
                <a:gd name="connsiteX2" fmla="*/ 3116645 w 4094322"/>
                <a:gd name="connsiteY2" fmla="*/ 4666977 h 4728300"/>
                <a:gd name="connsiteX3" fmla="*/ 3031353 w 4094322"/>
                <a:gd name="connsiteY3" fmla="*/ 4728300 h 4728300"/>
                <a:gd name="connsiteX4" fmla="*/ 2260008 w 4094322"/>
                <a:gd name="connsiteY4" fmla="*/ 4728300 h 4728300"/>
                <a:gd name="connsiteX5" fmla="*/ 2292097 w 4094322"/>
                <a:gd name="connsiteY5" fmla="*/ 4693324 h 4728300"/>
                <a:gd name="connsiteX6" fmla="*/ 2443561 w 4094322"/>
                <a:gd name="connsiteY6" fmla="*/ 4534364 h 4728300"/>
                <a:gd name="connsiteX7" fmla="*/ 3133428 w 4094322"/>
                <a:gd name="connsiteY7" fmla="*/ 4037578 h 4728300"/>
                <a:gd name="connsiteX8" fmla="*/ 3355959 w 4094322"/>
                <a:gd name="connsiteY8" fmla="*/ 3895577 h 4728300"/>
                <a:gd name="connsiteX9" fmla="*/ 3489499 w 4094322"/>
                <a:gd name="connsiteY9" fmla="*/ 3607080 h 4728300"/>
                <a:gd name="connsiteX10" fmla="*/ 3497210 w 4094322"/>
                <a:gd name="connsiteY10" fmla="*/ 2604727 h 4728300"/>
                <a:gd name="connsiteX11" fmla="*/ 3031050 w 4094322"/>
                <a:gd name="connsiteY11" fmla="*/ 1655061 h 4728300"/>
                <a:gd name="connsiteX12" fmla="*/ 2095629 w 4094322"/>
                <a:gd name="connsiteY12" fmla="*/ 837436 h 4728300"/>
                <a:gd name="connsiteX13" fmla="*/ 1040588 w 4094322"/>
                <a:gd name="connsiteY13" fmla="*/ 535445 h 4728300"/>
                <a:gd name="connsiteX14" fmla="*/ 98003 w 4094322"/>
                <a:gd name="connsiteY14" fmla="*/ 725234 h 4728300"/>
                <a:gd name="connsiteX15" fmla="*/ 0 w 4094322"/>
                <a:gd name="connsiteY15" fmla="*/ 772488 h 4728300"/>
                <a:gd name="connsiteX16" fmla="*/ 0 w 4094322"/>
                <a:gd name="connsiteY16" fmla="*/ 192390 h 4728300"/>
                <a:gd name="connsiteX17" fmla="*/ 147597 w 4094322"/>
                <a:gd name="connsiteY17" fmla="*/ 137408 h 4728300"/>
                <a:gd name="connsiteX18" fmla="*/ 1040588 w 4094322"/>
                <a:gd name="connsiteY18" fmla="*/ 0 h 472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94322" h="4728300">
                  <a:moveTo>
                    <a:pt x="1040588" y="0"/>
                  </a:moveTo>
                  <a:cubicBezTo>
                    <a:pt x="2699182" y="0"/>
                    <a:pt x="4521409" y="1903721"/>
                    <a:pt x="4005133" y="3751329"/>
                  </a:cubicBezTo>
                  <a:cubicBezTo>
                    <a:pt x="3820846" y="4410864"/>
                    <a:pt x="3515952" y="4398225"/>
                    <a:pt x="3116645" y="4666977"/>
                  </a:cubicBezTo>
                  <a:lnTo>
                    <a:pt x="3031353" y="4728300"/>
                  </a:lnTo>
                  <a:lnTo>
                    <a:pt x="2260008" y="4728300"/>
                  </a:lnTo>
                  <a:lnTo>
                    <a:pt x="2292097" y="4693324"/>
                  </a:lnTo>
                  <a:cubicBezTo>
                    <a:pt x="2341184" y="4640489"/>
                    <a:pt x="2391515" y="4587319"/>
                    <a:pt x="2443561" y="4534364"/>
                  </a:cubicBezTo>
                  <a:cubicBezTo>
                    <a:pt x="2708070" y="4265142"/>
                    <a:pt x="2953946" y="4133636"/>
                    <a:pt x="3133428" y="4037578"/>
                  </a:cubicBezTo>
                  <a:cubicBezTo>
                    <a:pt x="3247157" y="3976644"/>
                    <a:pt x="3313659" y="3940019"/>
                    <a:pt x="3355959" y="3895577"/>
                  </a:cubicBezTo>
                  <a:cubicBezTo>
                    <a:pt x="3405648" y="3843425"/>
                    <a:pt x="3450626" y="3746295"/>
                    <a:pt x="3489499" y="3607080"/>
                  </a:cubicBezTo>
                  <a:cubicBezTo>
                    <a:pt x="3579454" y="3285063"/>
                    <a:pt x="3582024" y="2947840"/>
                    <a:pt x="3497210" y="2604727"/>
                  </a:cubicBezTo>
                  <a:cubicBezTo>
                    <a:pt x="3416679" y="2279176"/>
                    <a:pt x="3255509" y="1950841"/>
                    <a:pt x="3031050" y="1655061"/>
                  </a:cubicBezTo>
                  <a:cubicBezTo>
                    <a:pt x="2777250" y="1320622"/>
                    <a:pt x="2453734" y="1037907"/>
                    <a:pt x="2095629" y="837436"/>
                  </a:cubicBezTo>
                  <a:cubicBezTo>
                    <a:pt x="1742663" y="639857"/>
                    <a:pt x="1377811" y="535445"/>
                    <a:pt x="1040588" y="535445"/>
                  </a:cubicBezTo>
                  <a:cubicBezTo>
                    <a:pt x="711931" y="535445"/>
                    <a:pt x="392993" y="600716"/>
                    <a:pt x="98003" y="725234"/>
                  </a:cubicBezTo>
                  <a:lnTo>
                    <a:pt x="0" y="772488"/>
                  </a:lnTo>
                  <a:lnTo>
                    <a:pt x="0" y="192390"/>
                  </a:lnTo>
                  <a:lnTo>
                    <a:pt x="147597" y="137408"/>
                  </a:lnTo>
                  <a:cubicBezTo>
                    <a:pt x="429693" y="48107"/>
                    <a:pt x="729621" y="0"/>
                    <a:pt x="1040588" y="0"/>
                  </a:cubicBezTo>
                  <a:close/>
                </a:path>
              </a:pathLst>
            </a:custGeom>
            <a:solidFill>
              <a:schemeClr val="bg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Shape 62">
              <a:extLst>
                <a:ext uri="{FF2B5EF4-FFF2-40B4-BE49-F238E27FC236}">
                  <a16:creationId xmlns:a16="http://schemas.microsoft.com/office/drawing/2014/main" id="{BB4B1F35-4E44-447F-BF3C-35B6CD2071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2129695"/>
              <a:ext cx="4094322" cy="4728300"/>
            </a:xfrm>
            <a:custGeom>
              <a:avLst/>
              <a:gdLst>
                <a:gd name="connsiteX0" fmla="*/ 1040588 w 4094322"/>
                <a:gd name="connsiteY0" fmla="*/ 0 h 4728300"/>
                <a:gd name="connsiteX1" fmla="*/ 4005133 w 4094322"/>
                <a:gd name="connsiteY1" fmla="*/ 3751329 h 4728300"/>
                <a:gd name="connsiteX2" fmla="*/ 3116645 w 4094322"/>
                <a:gd name="connsiteY2" fmla="*/ 4666977 h 4728300"/>
                <a:gd name="connsiteX3" fmla="*/ 3031353 w 4094322"/>
                <a:gd name="connsiteY3" fmla="*/ 4728300 h 4728300"/>
                <a:gd name="connsiteX4" fmla="*/ 2114750 w 4094322"/>
                <a:gd name="connsiteY4" fmla="*/ 4728300 h 4728300"/>
                <a:gd name="connsiteX5" fmla="*/ 2214069 w 4094322"/>
                <a:gd name="connsiteY5" fmla="*/ 4620048 h 4728300"/>
                <a:gd name="connsiteX6" fmla="*/ 2367207 w 4094322"/>
                <a:gd name="connsiteY6" fmla="*/ 4459402 h 4728300"/>
                <a:gd name="connsiteX7" fmla="*/ 3082882 w 4094322"/>
                <a:gd name="connsiteY7" fmla="*/ 3943232 h 4728300"/>
                <a:gd name="connsiteX8" fmla="*/ 3278427 w 4094322"/>
                <a:gd name="connsiteY8" fmla="*/ 3821793 h 4728300"/>
                <a:gd name="connsiteX9" fmla="*/ 3386372 w 4094322"/>
                <a:gd name="connsiteY9" fmla="*/ 3578380 h 4728300"/>
                <a:gd name="connsiteX10" fmla="*/ 3393333 w 4094322"/>
                <a:gd name="connsiteY10" fmla="*/ 2630535 h 4728300"/>
                <a:gd name="connsiteX11" fmla="*/ 2945809 w 4094322"/>
                <a:gd name="connsiteY11" fmla="*/ 1719850 h 4728300"/>
                <a:gd name="connsiteX12" fmla="*/ 2043369 w 4094322"/>
                <a:gd name="connsiteY12" fmla="*/ 930925 h 4728300"/>
                <a:gd name="connsiteX13" fmla="*/ 1040588 w 4094322"/>
                <a:gd name="connsiteY13" fmla="*/ 642534 h 4728300"/>
                <a:gd name="connsiteX14" fmla="*/ 139447 w 4094322"/>
                <a:gd name="connsiteY14" fmla="*/ 824024 h 4728300"/>
                <a:gd name="connsiteX15" fmla="*/ 0 w 4094322"/>
                <a:gd name="connsiteY15" fmla="*/ 891274 h 4728300"/>
                <a:gd name="connsiteX16" fmla="*/ 0 w 4094322"/>
                <a:gd name="connsiteY16" fmla="*/ 192390 h 4728300"/>
                <a:gd name="connsiteX17" fmla="*/ 147597 w 4094322"/>
                <a:gd name="connsiteY17" fmla="*/ 137408 h 4728300"/>
                <a:gd name="connsiteX18" fmla="*/ 1040588 w 4094322"/>
                <a:gd name="connsiteY18" fmla="*/ 0 h 472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94322" h="4728300">
                  <a:moveTo>
                    <a:pt x="1040588" y="0"/>
                  </a:moveTo>
                  <a:cubicBezTo>
                    <a:pt x="2699182" y="0"/>
                    <a:pt x="4521409" y="1903721"/>
                    <a:pt x="4005133" y="3751329"/>
                  </a:cubicBezTo>
                  <a:cubicBezTo>
                    <a:pt x="3820846" y="4410864"/>
                    <a:pt x="3515952" y="4398225"/>
                    <a:pt x="3116645" y="4666977"/>
                  </a:cubicBezTo>
                  <a:lnTo>
                    <a:pt x="3031353" y="4728300"/>
                  </a:lnTo>
                  <a:lnTo>
                    <a:pt x="2114750" y="4728300"/>
                  </a:lnTo>
                  <a:lnTo>
                    <a:pt x="2214069" y="4620048"/>
                  </a:lnTo>
                  <a:cubicBezTo>
                    <a:pt x="2263598" y="4566758"/>
                    <a:pt x="2314465" y="4513053"/>
                    <a:pt x="2367207" y="4459402"/>
                  </a:cubicBezTo>
                  <a:cubicBezTo>
                    <a:pt x="2643068" y="4178614"/>
                    <a:pt x="2897297" y="4042503"/>
                    <a:pt x="3082882" y="3943232"/>
                  </a:cubicBezTo>
                  <a:cubicBezTo>
                    <a:pt x="3173908" y="3894400"/>
                    <a:pt x="3245872" y="3855955"/>
                    <a:pt x="3278427" y="3821793"/>
                  </a:cubicBezTo>
                  <a:cubicBezTo>
                    <a:pt x="3314837" y="3783562"/>
                    <a:pt x="3353174" y="3697141"/>
                    <a:pt x="3386372" y="3578380"/>
                  </a:cubicBezTo>
                  <a:cubicBezTo>
                    <a:pt x="3471400" y="3274354"/>
                    <a:pt x="3473650" y="2955442"/>
                    <a:pt x="3393333" y="2630535"/>
                  </a:cubicBezTo>
                  <a:cubicBezTo>
                    <a:pt x="3316229" y="2319013"/>
                    <a:pt x="3161485" y="2004065"/>
                    <a:pt x="2945809" y="1719850"/>
                  </a:cubicBezTo>
                  <a:cubicBezTo>
                    <a:pt x="2700788" y="1397084"/>
                    <a:pt x="2388731" y="1124221"/>
                    <a:pt x="2043369" y="930925"/>
                  </a:cubicBezTo>
                  <a:cubicBezTo>
                    <a:pt x="1706253" y="742234"/>
                    <a:pt x="1359498" y="642534"/>
                    <a:pt x="1040588" y="642534"/>
                  </a:cubicBezTo>
                  <a:cubicBezTo>
                    <a:pt x="726442" y="642534"/>
                    <a:pt x="421506" y="704941"/>
                    <a:pt x="139447" y="824024"/>
                  </a:cubicBezTo>
                  <a:lnTo>
                    <a:pt x="0" y="891274"/>
                  </a:lnTo>
                  <a:lnTo>
                    <a:pt x="0" y="192390"/>
                  </a:lnTo>
                  <a:lnTo>
                    <a:pt x="147597" y="137408"/>
                  </a:lnTo>
                  <a:cubicBezTo>
                    <a:pt x="429693" y="48107"/>
                    <a:pt x="729621" y="0"/>
                    <a:pt x="1040588" y="0"/>
                  </a:cubicBezTo>
                  <a:close/>
                </a:path>
              </a:pathLst>
            </a:custGeom>
            <a:solidFill>
              <a:schemeClr val="bg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64" name="Freeform: Shape 63">
              <a:extLst>
                <a:ext uri="{FF2B5EF4-FFF2-40B4-BE49-F238E27FC236}">
                  <a16:creationId xmlns:a16="http://schemas.microsoft.com/office/drawing/2014/main" id="{B2D1A994-76AB-4AAF-9FF7-ACAD949871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2085789"/>
              <a:ext cx="4166195" cy="4772206"/>
            </a:xfrm>
            <a:custGeom>
              <a:avLst/>
              <a:gdLst>
                <a:gd name="connsiteX0" fmla="*/ 1065969 w 4166195"/>
                <a:gd name="connsiteY0" fmla="*/ 0 h 4772206"/>
                <a:gd name="connsiteX1" fmla="*/ 4166195 w 4166195"/>
                <a:gd name="connsiteY1" fmla="*/ 3100228 h 4772206"/>
                <a:gd name="connsiteX2" fmla="*/ 3792022 w 4166195"/>
                <a:gd name="connsiteY2" fmla="*/ 4577997 h 4772206"/>
                <a:gd name="connsiteX3" fmla="*/ 3674039 w 4166195"/>
                <a:gd name="connsiteY3" fmla="*/ 4772206 h 4772206"/>
                <a:gd name="connsiteX4" fmla="*/ 2867094 w 4166195"/>
                <a:gd name="connsiteY4" fmla="*/ 4772206 h 4772206"/>
                <a:gd name="connsiteX5" fmla="*/ 2962846 w 4166195"/>
                <a:gd name="connsiteY5" fmla="*/ 4685004 h 4772206"/>
                <a:gd name="connsiteX6" fmla="*/ 3336470 w 4166195"/>
                <a:gd name="connsiteY6" fmla="*/ 4432308 h 4772206"/>
                <a:gd name="connsiteX7" fmla="*/ 3580311 w 4166195"/>
                <a:gd name="connsiteY7" fmla="*/ 4282704 h 4772206"/>
                <a:gd name="connsiteX8" fmla="*/ 3763541 w 4166195"/>
                <a:gd name="connsiteY8" fmla="*/ 4093585 h 4772206"/>
                <a:gd name="connsiteX9" fmla="*/ 3877376 w 4166195"/>
                <a:gd name="connsiteY9" fmla="*/ 3853063 h 4772206"/>
                <a:gd name="connsiteX10" fmla="*/ 3945164 w 4166195"/>
                <a:gd name="connsiteY10" fmla="*/ 3585876 h 4772206"/>
                <a:gd name="connsiteX11" fmla="*/ 3956837 w 4166195"/>
                <a:gd name="connsiteY11" fmla="*/ 3517660 h 4772206"/>
                <a:gd name="connsiteX12" fmla="*/ 3966688 w 4166195"/>
                <a:gd name="connsiteY12" fmla="*/ 3449338 h 4772206"/>
                <a:gd name="connsiteX13" fmla="*/ 3974078 w 4166195"/>
                <a:gd name="connsiteY13" fmla="*/ 3380801 h 4772206"/>
                <a:gd name="connsiteX14" fmla="*/ 3979432 w 4166195"/>
                <a:gd name="connsiteY14" fmla="*/ 3312156 h 4772206"/>
                <a:gd name="connsiteX15" fmla="*/ 3982432 w 4166195"/>
                <a:gd name="connsiteY15" fmla="*/ 3037366 h 4772206"/>
                <a:gd name="connsiteX16" fmla="*/ 3978255 w 4166195"/>
                <a:gd name="connsiteY16" fmla="*/ 2968829 h 4772206"/>
                <a:gd name="connsiteX17" fmla="*/ 3971936 w 4166195"/>
                <a:gd name="connsiteY17" fmla="*/ 2900506 h 4772206"/>
                <a:gd name="connsiteX18" fmla="*/ 3964119 w 4166195"/>
                <a:gd name="connsiteY18" fmla="*/ 2832290 h 4772206"/>
                <a:gd name="connsiteX19" fmla="*/ 3954481 w 4166195"/>
                <a:gd name="connsiteY19" fmla="*/ 2764289 h 4772206"/>
                <a:gd name="connsiteX20" fmla="*/ 3898366 w 4166195"/>
                <a:gd name="connsiteY20" fmla="*/ 2495174 h 4772206"/>
                <a:gd name="connsiteX21" fmla="*/ 3709033 w 4166195"/>
                <a:gd name="connsiteY21" fmla="*/ 1976220 h 4772206"/>
                <a:gd name="connsiteX22" fmla="*/ 3580740 w 4166195"/>
                <a:gd name="connsiteY22" fmla="*/ 1728952 h 4772206"/>
                <a:gd name="connsiteX23" fmla="*/ 3432956 w 4166195"/>
                <a:gd name="connsiteY23" fmla="*/ 1490786 h 4772206"/>
                <a:gd name="connsiteX24" fmla="*/ 3266969 w 4166195"/>
                <a:gd name="connsiteY24" fmla="*/ 1262794 h 4772206"/>
                <a:gd name="connsiteX25" fmla="*/ 3083204 w 4166195"/>
                <a:gd name="connsiteY25" fmla="*/ 1046689 h 4772206"/>
                <a:gd name="connsiteX26" fmla="*/ 2882948 w 4166195"/>
                <a:gd name="connsiteY26" fmla="*/ 843433 h 4772206"/>
                <a:gd name="connsiteX27" fmla="*/ 2665557 w 4166195"/>
                <a:gd name="connsiteY27" fmla="*/ 656242 h 4772206"/>
                <a:gd name="connsiteX28" fmla="*/ 2432103 w 4166195"/>
                <a:gd name="connsiteY28" fmla="*/ 486828 h 4772206"/>
                <a:gd name="connsiteX29" fmla="*/ 2182585 w 4166195"/>
                <a:gd name="connsiteY29" fmla="*/ 339580 h 4772206"/>
                <a:gd name="connsiteX30" fmla="*/ 1918504 w 4166195"/>
                <a:gd name="connsiteY30" fmla="*/ 217605 h 4772206"/>
                <a:gd name="connsiteX31" fmla="*/ 1641679 w 4166195"/>
                <a:gd name="connsiteY31" fmla="*/ 125295 h 4772206"/>
                <a:gd name="connsiteX32" fmla="*/ 1063184 w 4166195"/>
                <a:gd name="connsiteY32" fmla="*/ 46691 h 4772206"/>
                <a:gd name="connsiteX33" fmla="*/ 481691 w 4166195"/>
                <a:gd name="connsiteY33" fmla="*/ 111159 h 4772206"/>
                <a:gd name="connsiteX34" fmla="*/ 463807 w 4166195"/>
                <a:gd name="connsiteY34" fmla="*/ 114800 h 4772206"/>
                <a:gd name="connsiteX35" fmla="*/ 446137 w 4166195"/>
                <a:gd name="connsiteY35" fmla="*/ 119298 h 4772206"/>
                <a:gd name="connsiteX36" fmla="*/ 410691 w 4166195"/>
                <a:gd name="connsiteY36" fmla="*/ 128400 h 4772206"/>
                <a:gd name="connsiteX37" fmla="*/ 340012 w 4166195"/>
                <a:gd name="connsiteY37" fmla="*/ 146820 h 4772206"/>
                <a:gd name="connsiteX38" fmla="*/ 270190 w 4166195"/>
                <a:gd name="connsiteY38" fmla="*/ 167916 h 4772206"/>
                <a:gd name="connsiteX39" fmla="*/ 200796 w 4166195"/>
                <a:gd name="connsiteY39" fmla="*/ 190190 h 4772206"/>
                <a:gd name="connsiteX40" fmla="*/ 132259 w 4166195"/>
                <a:gd name="connsiteY40" fmla="*/ 214928 h 4772206"/>
                <a:gd name="connsiteX41" fmla="*/ 64257 w 4166195"/>
                <a:gd name="connsiteY41" fmla="*/ 240736 h 4772206"/>
                <a:gd name="connsiteX42" fmla="*/ 0 w 4166195"/>
                <a:gd name="connsiteY42" fmla="*/ 268129 h 4772206"/>
                <a:gd name="connsiteX43" fmla="*/ 0 w 4166195"/>
                <a:gd name="connsiteY43" fmla="*/ 192095 h 4772206"/>
                <a:gd name="connsiteX44" fmla="*/ 144041 w 4166195"/>
                <a:gd name="connsiteY44" fmla="*/ 139377 h 4772206"/>
                <a:gd name="connsiteX45" fmla="*/ 1065969 w 4166195"/>
                <a:gd name="connsiteY45" fmla="*/ 0 h 4772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166195" h="4772206">
                  <a:moveTo>
                    <a:pt x="1065969" y="0"/>
                  </a:moveTo>
                  <a:cubicBezTo>
                    <a:pt x="2778215" y="0"/>
                    <a:pt x="4166195" y="1387981"/>
                    <a:pt x="4166195" y="3100228"/>
                  </a:cubicBezTo>
                  <a:cubicBezTo>
                    <a:pt x="4166195" y="3635305"/>
                    <a:pt x="4030650" y="4138715"/>
                    <a:pt x="3792022" y="4577997"/>
                  </a:cubicBezTo>
                  <a:lnTo>
                    <a:pt x="3674039" y="4772206"/>
                  </a:lnTo>
                  <a:lnTo>
                    <a:pt x="2867094" y="4772206"/>
                  </a:lnTo>
                  <a:lnTo>
                    <a:pt x="2962846" y="4685004"/>
                  </a:lnTo>
                  <a:cubicBezTo>
                    <a:pt x="3078653" y="4588182"/>
                    <a:pt x="3206839" y="4504673"/>
                    <a:pt x="3336470" y="4432308"/>
                  </a:cubicBezTo>
                  <a:cubicBezTo>
                    <a:pt x="3422034" y="4383046"/>
                    <a:pt x="3506955" y="4336892"/>
                    <a:pt x="3580311" y="4282704"/>
                  </a:cubicBezTo>
                  <a:cubicBezTo>
                    <a:pt x="3653988" y="4228839"/>
                    <a:pt x="3715565" y="4166726"/>
                    <a:pt x="3763541" y="4093585"/>
                  </a:cubicBezTo>
                  <a:cubicBezTo>
                    <a:pt x="3812266" y="4021193"/>
                    <a:pt x="3848355" y="3939056"/>
                    <a:pt x="3877376" y="3853063"/>
                  </a:cubicBezTo>
                  <a:cubicBezTo>
                    <a:pt x="3906398" y="3767070"/>
                    <a:pt x="3928029" y="3676580"/>
                    <a:pt x="3945164" y="3585876"/>
                  </a:cubicBezTo>
                  <a:cubicBezTo>
                    <a:pt x="3949019" y="3563066"/>
                    <a:pt x="3953624" y="3540470"/>
                    <a:pt x="3956837" y="3517660"/>
                  </a:cubicBezTo>
                  <a:lnTo>
                    <a:pt x="3966688" y="3449338"/>
                  </a:lnTo>
                  <a:lnTo>
                    <a:pt x="3974078" y="3380801"/>
                  </a:lnTo>
                  <a:cubicBezTo>
                    <a:pt x="3976862" y="3357990"/>
                    <a:pt x="3977505" y="3334967"/>
                    <a:pt x="3979432" y="3312156"/>
                  </a:cubicBezTo>
                  <a:cubicBezTo>
                    <a:pt x="3985964" y="3220596"/>
                    <a:pt x="3986072" y="3128821"/>
                    <a:pt x="3982432" y="3037366"/>
                  </a:cubicBezTo>
                  <a:lnTo>
                    <a:pt x="3978255" y="2968829"/>
                  </a:lnTo>
                  <a:cubicBezTo>
                    <a:pt x="3976435" y="2946020"/>
                    <a:pt x="3973970" y="2923317"/>
                    <a:pt x="3971936" y="2900506"/>
                  </a:cubicBezTo>
                  <a:cubicBezTo>
                    <a:pt x="3970116" y="2877696"/>
                    <a:pt x="3966688" y="2854993"/>
                    <a:pt x="3964119" y="2832290"/>
                  </a:cubicBezTo>
                  <a:cubicBezTo>
                    <a:pt x="3961763" y="2809481"/>
                    <a:pt x="3958014" y="2786885"/>
                    <a:pt x="3954481" y="2764289"/>
                  </a:cubicBezTo>
                  <a:cubicBezTo>
                    <a:pt x="3940131" y="2673799"/>
                    <a:pt x="3921390" y="2584059"/>
                    <a:pt x="3898366" y="2495174"/>
                  </a:cubicBezTo>
                  <a:cubicBezTo>
                    <a:pt x="3851247" y="2317728"/>
                    <a:pt x="3787636" y="2144029"/>
                    <a:pt x="3709033" y="1976220"/>
                  </a:cubicBezTo>
                  <a:cubicBezTo>
                    <a:pt x="3669624" y="1892477"/>
                    <a:pt x="3626895" y="1809911"/>
                    <a:pt x="3580740" y="1728952"/>
                  </a:cubicBezTo>
                  <a:cubicBezTo>
                    <a:pt x="3535013" y="1647779"/>
                    <a:pt x="3485324" y="1568533"/>
                    <a:pt x="3432956" y="1490786"/>
                  </a:cubicBezTo>
                  <a:cubicBezTo>
                    <a:pt x="3380697" y="1412933"/>
                    <a:pt x="3324904" y="1337221"/>
                    <a:pt x="3266969" y="1262794"/>
                  </a:cubicBezTo>
                  <a:cubicBezTo>
                    <a:pt x="3208606" y="1188795"/>
                    <a:pt x="3147244" y="1116724"/>
                    <a:pt x="3083204" y="1046689"/>
                  </a:cubicBezTo>
                  <a:cubicBezTo>
                    <a:pt x="3019058" y="976867"/>
                    <a:pt x="2952770" y="908437"/>
                    <a:pt x="2882948" y="843433"/>
                  </a:cubicBezTo>
                  <a:cubicBezTo>
                    <a:pt x="2813233" y="778323"/>
                    <a:pt x="2740734" y="715783"/>
                    <a:pt x="2665557" y="656242"/>
                  </a:cubicBezTo>
                  <a:cubicBezTo>
                    <a:pt x="2590380" y="596700"/>
                    <a:pt x="2512634" y="539836"/>
                    <a:pt x="2432103" y="486828"/>
                  </a:cubicBezTo>
                  <a:cubicBezTo>
                    <a:pt x="2351357" y="434247"/>
                    <a:pt x="2268364" y="384450"/>
                    <a:pt x="2182585" y="339580"/>
                  </a:cubicBezTo>
                  <a:cubicBezTo>
                    <a:pt x="2096914" y="294495"/>
                    <a:pt x="2008994" y="253052"/>
                    <a:pt x="1918504" y="217605"/>
                  </a:cubicBezTo>
                  <a:cubicBezTo>
                    <a:pt x="1828228" y="181623"/>
                    <a:pt x="1735810" y="150460"/>
                    <a:pt x="1641679" y="125295"/>
                  </a:cubicBezTo>
                  <a:cubicBezTo>
                    <a:pt x="1453523" y="74641"/>
                    <a:pt x="1258514" y="46477"/>
                    <a:pt x="1063184" y="46691"/>
                  </a:cubicBezTo>
                  <a:cubicBezTo>
                    <a:pt x="867532" y="47334"/>
                    <a:pt x="672095" y="68859"/>
                    <a:pt x="481691" y="111159"/>
                  </a:cubicBezTo>
                  <a:lnTo>
                    <a:pt x="463807" y="114800"/>
                  </a:lnTo>
                  <a:lnTo>
                    <a:pt x="446137" y="119298"/>
                  </a:lnTo>
                  <a:lnTo>
                    <a:pt x="410691" y="128400"/>
                  </a:lnTo>
                  <a:lnTo>
                    <a:pt x="340012" y="146820"/>
                  </a:lnTo>
                  <a:cubicBezTo>
                    <a:pt x="316346" y="152388"/>
                    <a:pt x="293428" y="160740"/>
                    <a:pt x="270190" y="167916"/>
                  </a:cubicBezTo>
                  <a:lnTo>
                    <a:pt x="200796" y="190190"/>
                  </a:lnTo>
                  <a:cubicBezTo>
                    <a:pt x="177450" y="197151"/>
                    <a:pt x="155069" y="206575"/>
                    <a:pt x="132259" y="214928"/>
                  </a:cubicBezTo>
                  <a:lnTo>
                    <a:pt x="64257" y="240736"/>
                  </a:lnTo>
                  <a:lnTo>
                    <a:pt x="0" y="268129"/>
                  </a:lnTo>
                  <a:lnTo>
                    <a:pt x="0" y="192095"/>
                  </a:lnTo>
                  <a:lnTo>
                    <a:pt x="144041" y="139377"/>
                  </a:lnTo>
                  <a:cubicBezTo>
                    <a:pt x="435276" y="48796"/>
                    <a:pt x="744922" y="0"/>
                    <a:pt x="106596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5" name="Picture 6" descr="Free Photo | School of fish swimming in tropical reef generated by ai">
            <a:extLst>
              <a:ext uri="{FF2B5EF4-FFF2-40B4-BE49-F238E27FC236}">
                <a16:creationId xmlns:a16="http://schemas.microsoft.com/office/drawing/2014/main" id="{3DBA4495-5BA6-8FE4-1CB3-FE4A614D6F94}"/>
              </a:ext>
            </a:extLst>
          </p:cNvPr>
          <p:cNvPicPr>
            <a:picLocks noChangeAspect="1" noChangeArrowheads="1"/>
          </p:cNvPicPr>
          <p:nvPr/>
        </p:nvPicPr>
        <p:blipFill rotWithShape="1">
          <a:blip r:embed="rId6">
            <a:alphaModFix/>
            <a:extLst>
              <a:ext uri="{28A0092B-C50C-407E-A947-70E740481C1C}">
                <a14:useLocalDpi xmlns:a14="http://schemas.microsoft.com/office/drawing/2010/main" val="0"/>
              </a:ext>
            </a:extLst>
          </a:blip>
          <a:srcRect l="26413" r="20844" b="-1"/>
          <a:stretch/>
        </p:blipFill>
        <p:spPr bwMode="auto">
          <a:xfrm>
            <a:off x="8845412" y="10"/>
            <a:ext cx="3346597" cy="3631921"/>
          </a:xfrm>
          <a:custGeom>
            <a:avLst/>
            <a:gdLst/>
            <a:ahLst/>
            <a:cxnLst/>
            <a:rect l="l" t="t" r="r" b="b"/>
            <a:pathLst>
              <a:path w="3346597" h="3631921">
                <a:moveTo>
                  <a:pt x="416855" y="0"/>
                </a:moveTo>
                <a:lnTo>
                  <a:pt x="3346597" y="0"/>
                </a:lnTo>
                <a:lnTo>
                  <a:pt x="3346597" y="3384403"/>
                </a:lnTo>
                <a:lnTo>
                  <a:pt x="3209678" y="3450360"/>
                </a:lnTo>
                <a:cubicBezTo>
                  <a:pt x="2933269" y="3567272"/>
                  <a:pt x="2629372" y="3631921"/>
                  <a:pt x="2310376" y="3631921"/>
                </a:cubicBezTo>
                <a:cubicBezTo>
                  <a:pt x="1034390" y="3631921"/>
                  <a:pt x="0" y="2597531"/>
                  <a:pt x="0" y="1321546"/>
                </a:cubicBezTo>
                <a:cubicBezTo>
                  <a:pt x="0" y="843052"/>
                  <a:pt x="145461" y="398532"/>
                  <a:pt x="394576" y="29794"/>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grpSp>
        <p:nvGrpSpPr>
          <p:cNvPr id="66" name="Group 65">
            <a:extLst>
              <a:ext uri="{FF2B5EF4-FFF2-40B4-BE49-F238E27FC236}">
                <a16:creationId xmlns:a16="http://schemas.microsoft.com/office/drawing/2014/main" id="{0DC820FB-3E5D-48EF-AA5B-E98F018571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82518" y="827"/>
            <a:ext cx="3408841" cy="3769972"/>
            <a:chOff x="8817522" y="-6668"/>
            <a:chExt cx="3408841" cy="3769972"/>
          </a:xfrm>
        </p:grpSpPr>
        <p:sp>
          <p:nvSpPr>
            <p:cNvPr id="67" name="Freeform: Shape 66">
              <a:extLst>
                <a:ext uri="{FF2B5EF4-FFF2-40B4-BE49-F238E27FC236}">
                  <a16:creationId xmlns:a16="http://schemas.microsoft.com/office/drawing/2014/main" id="{9D185DF8-D07D-4C02-B873-0DE4BEF970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90298" y="-6668"/>
              <a:ext cx="3336065" cy="3697744"/>
            </a:xfrm>
            <a:custGeom>
              <a:avLst/>
              <a:gdLst>
                <a:gd name="connsiteX0" fmla="*/ 361620 w 3336065"/>
                <a:gd name="connsiteY0" fmla="*/ 0 h 3697744"/>
                <a:gd name="connsiteX1" fmla="*/ 741800 w 3336065"/>
                <a:gd name="connsiteY1" fmla="*/ 0 h 3697744"/>
                <a:gd name="connsiteX2" fmla="*/ 688452 w 3336065"/>
                <a:gd name="connsiteY2" fmla="*/ 78233 h 3697744"/>
                <a:gd name="connsiteX3" fmla="*/ 502404 w 3336065"/>
                <a:gd name="connsiteY3" fmla="*/ 449115 h 3697744"/>
                <a:gd name="connsiteX4" fmla="*/ 385577 w 3336065"/>
                <a:gd name="connsiteY4" fmla="*/ 846921 h 3697744"/>
                <a:gd name="connsiteX5" fmla="*/ 354623 w 3336065"/>
                <a:gd name="connsiteY5" fmla="*/ 1051751 h 3697744"/>
                <a:gd name="connsiteX6" fmla="*/ 340808 w 3336065"/>
                <a:gd name="connsiteY6" fmla="*/ 1258202 h 3697744"/>
                <a:gd name="connsiteX7" fmla="*/ 343877 w 3336065"/>
                <a:gd name="connsiteY7" fmla="*/ 1464993 h 3697744"/>
                <a:gd name="connsiteX8" fmla="*/ 363405 w 3336065"/>
                <a:gd name="connsiteY8" fmla="*/ 1670932 h 3697744"/>
                <a:gd name="connsiteX9" fmla="*/ 458828 w 3336065"/>
                <a:gd name="connsiteY9" fmla="*/ 2074197 h 3697744"/>
                <a:gd name="connsiteX10" fmla="*/ 630316 w 3336065"/>
                <a:gd name="connsiteY10" fmla="*/ 2453243 h 3697744"/>
                <a:gd name="connsiteX11" fmla="*/ 742793 w 3336065"/>
                <a:gd name="connsiteY11" fmla="*/ 2629165 h 3697744"/>
                <a:gd name="connsiteX12" fmla="*/ 805215 w 3336065"/>
                <a:gd name="connsiteY12" fmla="*/ 2713076 h 3697744"/>
                <a:gd name="connsiteX13" fmla="*/ 872070 w 3336065"/>
                <a:gd name="connsiteY13" fmla="*/ 2794342 h 3697744"/>
                <a:gd name="connsiteX14" fmla="*/ 1173687 w 3336065"/>
                <a:gd name="connsiteY14" fmla="*/ 3088115 h 3697744"/>
                <a:gd name="connsiteX15" fmla="*/ 1214790 w 3336065"/>
                <a:gd name="connsiteY15" fmla="*/ 3121115 h 3697744"/>
                <a:gd name="connsiteX16" fmla="*/ 1256659 w 3336065"/>
                <a:gd name="connsiteY16" fmla="*/ 3153264 h 3697744"/>
                <a:gd name="connsiteX17" fmla="*/ 1299126 w 3336065"/>
                <a:gd name="connsiteY17" fmla="*/ 3184645 h 3697744"/>
                <a:gd name="connsiteX18" fmla="*/ 1342360 w 3336065"/>
                <a:gd name="connsiteY18" fmla="*/ 3215003 h 3697744"/>
                <a:gd name="connsiteX19" fmla="*/ 1522034 w 3336065"/>
                <a:gd name="connsiteY19" fmla="*/ 3326286 h 3697744"/>
                <a:gd name="connsiteX20" fmla="*/ 1911826 w 3336065"/>
                <a:gd name="connsiteY20" fmla="*/ 3490611 h 3697744"/>
                <a:gd name="connsiteX21" fmla="*/ 2330185 w 3336065"/>
                <a:gd name="connsiteY21" fmla="*/ 3554397 h 3697744"/>
                <a:gd name="connsiteX22" fmla="*/ 2383140 w 3336065"/>
                <a:gd name="connsiteY22" fmla="*/ 3554739 h 3697744"/>
                <a:gd name="connsiteX23" fmla="*/ 2434390 w 3336065"/>
                <a:gd name="connsiteY23" fmla="*/ 3552777 h 3697744"/>
                <a:gd name="connsiteX24" fmla="*/ 2535525 w 3336065"/>
                <a:gd name="connsiteY24" fmla="*/ 3539559 h 3697744"/>
                <a:gd name="connsiteX25" fmla="*/ 2727735 w 3336065"/>
                <a:gd name="connsiteY25" fmla="*/ 3476285 h 3697744"/>
                <a:gd name="connsiteX26" fmla="*/ 2900929 w 3336065"/>
                <a:gd name="connsiteY26" fmla="*/ 3368753 h 3697744"/>
                <a:gd name="connsiteX27" fmla="*/ 3055532 w 3336065"/>
                <a:gd name="connsiteY27" fmla="*/ 3229500 h 3697744"/>
                <a:gd name="connsiteX28" fmla="*/ 3197855 w 3336065"/>
                <a:gd name="connsiteY28" fmla="*/ 3070804 h 3697744"/>
                <a:gd name="connsiteX29" fmla="*/ 3266843 w 3336065"/>
                <a:gd name="connsiteY29" fmla="*/ 2987063 h 3697744"/>
                <a:gd name="connsiteX30" fmla="*/ 3336000 w 3336065"/>
                <a:gd name="connsiteY30" fmla="*/ 2901874 h 3697744"/>
                <a:gd name="connsiteX31" fmla="*/ 3336065 w 3336065"/>
                <a:gd name="connsiteY31" fmla="*/ 2901796 h 3697744"/>
                <a:gd name="connsiteX32" fmla="*/ 3336065 w 3336065"/>
                <a:gd name="connsiteY32" fmla="*/ 3254845 h 3697744"/>
                <a:gd name="connsiteX33" fmla="*/ 3192141 w 3336065"/>
                <a:gd name="connsiteY33" fmla="*/ 3384018 h 3697744"/>
                <a:gd name="connsiteX34" fmla="*/ 3001468 w 3336065"/>
                <a:gd name="connsiteY34" fmla="*/ 3520543 h 3697744"/>
                <a:gd name="connsiteX35" fmla="*/ 2788792 w 3336065"/>
                <a:gd name="connsiteY35" fmla="*/ 3625601 h 3697744"/>
                <a:gd name="connsiteX36" fmla="*/ 2559317 w 3336065"/>
                <a:gd name="connsiteY36" fmla="*/ 3685550 h 3697744"/>
                <a:gd name="connsiteX37" fmla="*/ 2441894 w 3336065"/>
                <a:gd name="connsiteY37" fmla="*/ 3696636 h 3697744"/>
                <a:gd name="connsiteX38" fmla="*/ 2412559 w 3336065"/>
                <a:gd name="connsiteY38" fmla="*/ 3697573 h 3697744"/>
                <a:gd name="connsiteX39" fmla="*/ 2383225 w 3336065"/>
                <a:gd name="connsiteY39" fmla="*/ 3697744 h 3697744"/>
                <a:gd name="connsiteX40" fmla="*/ 2326261 w 3336065"/>
                <a:gd name="connsiteY40" fmla="*/ 3696465 h 3697744"/>
                <a:gd name="connsiteX41" fmla="*/ 1440085 w 3336065"/>
                <a:gd name="connsiteY41" fmla="*/ 3496922 h 3697744"/>
                <a:gd name="connsiteX42" fmla="*/ 1234061 w 3336065"/>
                <a:gd name="connsiteY42" fmla="*/ 3394166 h 3697744"/>
                <a:gd name="connsiteX43" fmla="*/ 1038953 w 3336065"/>
                <a:gd name="connsiteY43" fmla="*/ 3270432 h 3697744"/>
                <a:gd name="connsiteX44" fmla="*/ 687791 w 3336065"/>
                <a:gd name="connsiteY44" fmla="*/ 2967792 h 3697744"/>
                <a:gd name="connsiteX45" fmla="*/ 394786 w 3336065"/>
                <a:gd name="connsiteY45" fmla="*/ 2602133 h 3697744"/>
                <a:gd name="connsiteX46" fmla="*/ 176483 w 3336065"/>
                <a:gd name="connsiteY46" fmla="*/ 2182836 h 3697744"/>
                <a:gd name="connsiteX47" fmla="*/ 41749 w 3336065"/>
                <a:gd name="connsiteY47" fmla="*/ 1726360 h 3697744"/>
                <a:gd name="connsiteX48" fmla="*/ 8407 w 3336065"/>
                <a:gd name="connsiteY48" fmla="*/ 1489637 h 3697744"/>
                <a:gd name="connsiteX49" fmla="*/ 475 w 3336065"/>
                <a:gd name="connsiteY49" fmla="*/ 1250527 h 3697744"/>
                <a:gd name="connsiteX50" fmla="*/ 17104 w 3336065"/>
                <a:gd name="connsiteY50" fmla="*/ 1012013 h 3697744"/>
                <a:gd name="connsiteX51" fmla="*/ 57098 w 3336065"/>
                <a:gd name="connsiteY51" fmla="*/ 776655 h 3697744"/>
                <a:gd name="connsiteX52" fmla="*/ 198995 w 3336065"/>
                <a:gd name="connsiteY52" fmla="*/ 322908 h 3697744"/>
                <a:gd name="connsiteX53" fmla="*/ 299161 w 3336065"/>
                <a:gd name="connsiteY53" fmla="*/ 107876 h 3697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36065" h="3697744">
                  <a:moveTo>
                    <a:pt x="361620" y="0"/>
                  </a:moveTo>
                  <a:lnTo>
                    <a:pt x="741800" y="0"/>
                  </a:lnTo>
                  <a:lnTo>
                    <a:pt x="688452" y="78233"/>
                  </a:lnTo>
                  <a:cubicBezTo>
                    <a:pt x="615648" y="195976"/>
                    <a:pt x="553270" y="320307"/>
                    <a:pt x="502404" y="449115"/>
                  </a:cubicBezTo>
                  <a:cubicBezTo>
                    <a:pt x="451495" y="577879"/>
                    <a:pt x="412182" y="711249"/>
                    <a:pt x="385577" y="846921"/>
                  </a:cubicBezTo>
                  <a:cubicBezTo>
                    <a:pt x="372360" y="914800"/>
                    <a:pt x="362127" y="983105"/>
                    <a:pt x="354623" y="1051751"/>
                  </a:cubicBezTo>
                  <a:cubicBezTo>
                    <a:pt x="347373" y="1120398"/>
                    <a:pt x="342769" y="1189214"/>
                    <a:pt x="340808" y="1258202"/>
                  </a:cubicBezTo>
                  <a:cubicBezTo>
                    <a:pt x="339102" y="1327104"/>
                    <a:pt x="339614" y="1396176"/>
                    <a:pt x="343877" y="1464993"/>
                  </a:cubicBezTo>
                  <a:cubicBezTo>
                    <a:pt x="347288" y="1533895"/>
                    <a:pt x="354195" y="1602541"/>
                    <a:pt x="363405" y="1670932"/>
                  </a:cubicBezTo>
                  <a:cubicBezTo>
                    <a:pt x="382337" y="1807713"/>
                    <a:pt x="413888" y="1943043"/>
                    <a:pt x="458828" y="2074197"/>
                  </a:cubicBezTo>
                  <a:cubicBezTo>
                    <a:pt x="503683" y="2205349"/>
                    <a:pt x="560988" y="2332579"/>
                    <a:pt x="630316" y="2453243"/>
                  </a:cubicBezTo>
                  <a:cubicBezTo>
                    <a:pt x="665108" y="2513447"/>
                    <a:pt x="702544" y="2572287"/>
                    <a:pt x="742793" y="2629165"/>
                  </a:cubicBezTo>
                  <a:cubicBezTo>
                    <a:pt x="762832" y="2657732"/>
                    <a:pt x="783810" y="2685532"/>
                    <a:pt x="805215" y="2713076"/>
                  </a:cubicBezTo>
                  <a:cubicBezTo>
                    <a:pt x="826959" y="2740534"/>
                    <a:pt x="849131" y="2767736"/>
                    <a:pt x="872070" y="2794342"/>
                  </a:cubicBezTo>
                  <a:cubicBezTo>
                    <a:pt x="963570" y="2900850"/>
                    <a:pt x="1064791" y="2999088"/>
                    <a:pt x="1173687" y="3088115"/>
                  </a:cubicBezTo>
                  <a:cubicBezTo>
                    <a:pt x="1187501" y="3099030"/>
                    <a:pt x="1200890" y="3110371"/>
                    <a:pt x="1214790" y="3121115"/>
                  </a:cubicBezTo>
                  <a:lnTo>
                    <a:pt x="1256659" y="3153264"/>
                  </a:lnTo>
                  <a:lnTo>
                    <a:pt x="1299126" y="3184645"/>
                  </a:lnTo>
                  <a:lnTo>
                    <a:pt x="1342360" y="3215003"/>
                  </a:lnTo>
                  <a:cubicBezTo>
                    <a:pt x="1400518" y="3254656"/>
                    <a:pt x="1460295" y="3292092"/>
                    <a:pt x="1522034" y="3326286"/>
                  </a:cubicBezTo>
                  <a:cubicBezTo>
                    <a:pt x="1645342" y="3394762"/>
                    <a:pt x="1775727" y="3451556"/>
                    <a:pt x="1911826" y="3490611"/>
                  </a:cubicBezTo>
                  <a:cubicBezTo>
                    <a:pt x="2047839" y="3529496"/>
                    <a:pt x="2188799" y="3551157"/>
                    <a:pt x="2330185" y="3554397"/>
                  </a:cubicBezTo>
                  <a:lnTo>
                    <a:pt x="2383140" y="3554739"/>
                  </a:lnTo>
                  <a:cubicBezTo>
                    <a:pt x="2400280" y="3554482"/>
                    <a:pt x="2417335" y="3553885"/>
                    <a:pt x="2434390" y="3552777"/>
                  </a:cubicBezTo>
                  <a:cubicBezTo>
                    <a:pt x="2468415" y="3550218"/>
                    <a:pt x="2502269" y="3546125"/>
                    <a:pt x="2535525" y="3539559"/>
                  </a:cubicBezTo>
                  <a:cubicBezTo>
                    <a:pt x="2602126" y="3526682"/>
                    <a:pt x="2666679" y="3505279"/>
                    <a:pt x="2727735" y="3476285"/>
                  </a:cubicBezTo>
                  <a:cubicBezTo>
                    <a:pt x="2788962" y="3447462"/>
                    <a:pt x="2846523" y="3410539"/>
                    <a:pt x="2900929" y="3368753"/>
                  </a:cubicBezTo>
                  <a:cubicBezTo>
                    <a:pt x="2955419" y="3327054"/>
                    <a:pt x="3006499" y="3279727"/>
                    <a:pt x="3055532" y="3229500"/>
                  </a:cubicBezTo>
                  <a:cubicBezTo>
                    <a:pt x="3104650" y="3179273"/>
                    <a:pt x="3151381" y="3125636"/>
                    <a:pt x="3197855" y="3070804"/>
                  </a:cubicBezTo>
                  <a:cubicBezTo>
                    <a:pt x="3221050" y="3043345"/>
                    <a:pt x="3243903" y="3015289"/>
                    <a:pt x="3266843" y="2987063"/>
                  </a:cubicBezTo>
                  <a:lnTo>
                    <a:pt x="3336000" y="2901874"/>
                  </a:lnTo>
                  <a:lnTo>
                    <a:pt x="3336065" y="2901796"/>
                  </a:lnTo>
                  <a:lnTo>
                    <a:pt x="3336065" y="3254845"/>
                  </a:lnTo>
                  <a:lnTo>
                    <a:pt x="3192141" y="3384018"/>
                  </a:lnTo>
                  <a:cubicBezTo>
                    <a:pt x="3132194" y="3433136"/>
                    <a:pt x="3068665" y="3479355"/>
                    <a:pt x="3001468" y="3520543"/>
                  </a:cubicBezTo>
                  <a:cubicBezTo>
                    <a:pt x="2934271" y="3561646"/>
                    <a:pt x="2863067" y="3597461"/>
                    <a:pt x="2788792" y="3625601"/>
                  </a:cubicBezTo>
                  <a:cubicBezTo>
                    <a:pt x="2714517" y="3653656"/>
                    <a:pt x="2637344" y="3673952"/>
                    <a:pt x="2559317" y="3685550"/>
                  </a:cubicBezTo>
                  <a:cubicBezTo>
                    <a:pt x="2520262" y="3691178"/>
                    <a:pt x="2481121" y="3695185"/>
                    <a:pt x="2441894" y="3696636"/>
                  </a:cubicBezTo>
                  <a:lnTo>
                    <a:pt x="2412559" y="3697573"/>
                  </a:lnTo>
                  <a:lnTo>
                    <a:pt x="2383225" y="3697744"/>
                  </a:lnTo>
                  <a:lnTo>
                    <a:pt x="2326261" y="3696465"/>
                  </a:lnTo>
                  <a:cubicBezTo>
                    <a:pt x="2022939" y="3686317"/>
                    <a:pt x="1721236" y="3619461"/>
                    <a:pt x="1440085" y="3496922"/>
                  </a:cubicBezTo>
                  <a:cubicBezTo>
                    <a:pt x="1369904" y="3466138"/>
                    <a:pt x="1300917" y="3432028"/>
                    <a:pt x="1234061" y="3394166"/>
                  </a:cubicBezTo>
                  <a:cubicBezTo>
                    <a:pt x="1166950" y="3356474"/>
                    <a:pt x="1101885" y="3315116"/>
                    <a:pt x="1038953" y="3270432"/>
                  </a:cubicBezTo>
                  <a:cubicBezTo>
                    <a:pt x="913257" y="3180979"/>
                    <a:pt x="795919" y="3079160"/>
                    <a:pt x="687791" y="2967792"/>
                  </a:cubicBezTo>
                  <a:cubicBezTo>
                    <a:pt x="579748" y="2856763"/>
                    <a:pt x="480488" y="2733627"/>
                    <a:pt x="394786" y="2602133"/>
                  </a:cubicBezTo>
                  <a:cubicBezTo>
                    <a:pt x="309000" y="2470383"/>
                    <a:pt x="235920" y="2329680"/>
                    <a:pt x="176483" y="2182836"/>
                  </a:cubicBezTo>
                  <a:cubicBezTo>
                    <a:pt x="116961" y="2035993"/>
                    <a:pt x="72106" y="1882755"/>
                    <a:pt x="41749" y="1726360"/>
                  </a:cubicBezTo>
                  <a:cubicBezTo>
                    <a:pt x="26399" y="1648164"/>
                    <a:pt x="15655" y="1569029"/>
                    <a:pt x="8407" y="1489637"/>
                  </a:cubicBezTo>
                  <a:cubicBezTo>
                    <a:pt x="2096" y="1410161"/>
                    <a:pt x="-1315" y="1330344"/>
                    <a:pt x="475" y="1250527"/>
                  </a:cubicBezTo>
                  <a:cubicBezTo>
                    <a:pt x="1840" y="1170795"/>
                    <a:pt x="7468" y="1091149"/>
                    <a:pt x="17104" y="1012013"/>
                  </a:cubicBezTo>
                  <a:cubicBezTo>
                    <a:pt x="26570" y="932878"/>
                    <a:pt x="40043" y="854341"/>
                    <a:pt x="57098" y="776655"/>
                  </a:cubicBezTo>
                  <a:cubicBezTo>
                    <a:pt x="91038" y="621284"/>
                    <a:pt x="138621" y="469325"/>
                    <a:pt x="198995" y="322908"/>
                  </a:cubicBezTo>
                  <a:cubicBezTo>
                    <a:pt x="229204" y="249721"/>
                    <a:pt x="262642" y="177956"/>
                    <a:pt x="299161" y="107876"/>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Freeform: Shape 67">
              <a:extLst>
                <a:ext uri="{FF2B5EF4-FFF2-40B4-BE49-F238E27FC236}">
                  <a16:creationId xmlns:a16="http://schemas.microsoft.com/office/drawing/2014/main" id="{94186681-C66A-4722-BE24-42F93C80E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74742" y="-6667"/>
              <a:ext cx="3351621" cy="3735009"/>
            </a:xfrm>
            <a:custGeom>
              <a:avLst/>
              <a:gdLst>
                <a:gd name="connsiteX0" fmla="*/ 372906 w 3351621"/>
                <a:gd name="connsiteY0" fmla="*/ 0 h 3735009"/>
                <a:gd name="connsiteX1" fmla="*/ 1010936 w 3351621"/>
                <a:gd name="connsiteY1" fmla="*/ 0 h 3735009"/>
                <a:gd name="connsiteX2" fmla="*/ 942320 w 3351621"/>
                <a:gd name="connsiteY2" fmla="*/ 76816 h 3735009"/>
                <a:gd name="connsiteX3" fmla="*/ 660453 w 3351621"/>
                <a:gd name="connsiteY3" fmla="*/ 550336 h 3735009"/>
                <a:gd name="connsiteX4" fmla="*/ 511734 w 3351621"/>
                <a:gd name="connsiteY4" fmla="*/ 1301266 h 3735009"/>
                <a:gd name="connsiteX5" fmla="*/ 635212 w 3351621"/>
                <a:gd name="connsiteY5" fmla="*/ 1988325 h 3735009"/>
                <a:gd name="connsiteX6" fmla="*/ 974777 w 3351621"/>
                <a:gd name="connsiteY6" fmla="*/ 2564612 h 3735009"/>
                <a:gd name="connsiteX7" fmla="*/ 1601802 w 3351621"/>
                <a:gd name="connsiteY7" fmla="*/ 3046160 h 3735009"/>
                <a:gd name="connsiteX8" fmla="*/ 2391362 w 3351621"/>
                <a:gd name="connsiteY8" fmla="*/ 3223360 h 3735009"/>
                <a:gd name="connsiteX9" fmla="*/ 3210170 w 3351621"/>
                <a:gd name="connsiteY9" fmla="*/ 2672400 h 3735009"/>
                <a:gd name="connsiteX10" fmla="*/ 3325718 w 3351621"/>
                <a:gd name="connsiteY10" fmla="*/ 2546459 h 3735009"/>
                <a:gd name="connsiteX11" fmla="*/ 3351621 w 3351621"/>
                <a:gd name="connsiteY11" fmla="*/ 2519286 h 3735009"/>
                <a:gd name="connsiteX12" fmla="*/ 3351621 w 3351621"/>
                <a:gd name="connsiteY12" fmla="*/ 3268699 h 3735009"/>
                <a:gd name="connsiteX13" fmla="*/ 3346790 w 3351621"/>
                <a:gd name="connsiteY13" fmla="*/ 3273755 h 3735009"/>
                <a:gd name="connsiteX14" fmla="*/ 2391277 w 3351621"/>
                <a:gd name="connsiteY14" fmla="*/ 3735009 h 3735009"/>
                <a:gd name="connsiteX15" fmla="*/ 585582 w 3351621"/>
                <a:gd name="connsiteY15" fmla="*/ 2896843 h 3735009"/>
                <a:gd name="connsiteX16" fmla="*/ 0 w 3351621"/>
                <a:gd name="connsiteY16" fmla="*/ 1301266 h 3735009"/>
                <a:gd name="connsiteX17" fmla="*/ 288617 w 3351621"/>
                <a:gd name="connsiteY17" fmla="*/ 141207 h 373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1621" h="3735009">
                  <a:moveTo>
                    <a:pt x="372906" y="0"/>
                  </a:moveTo>
                  <a:lnTo>
                    <a:pt x="1010936" y="0"/>
                  </a:lnTo>
                  <a:lnTo>
                    <a:pt x="942320" y="76816"/>
                  </a:lnTo>
                  <a:cubicBezTo>
                    <a:pt x="826323" y="219906"/>
                    <a:pt x="731828" y="378550"/>
                    <a:pt x="660453" y="550336"/>
                  </a:cubicBezTo>
                  <a:cubicBezTo>
                    <a:pt x="561791" y="787826"/>
                    <a:pt x="511734" y="1040496"/>
                    <a:pt x="511734" y="1301266"/>
                  </a:cubicBezTo>
                  <a:cubicBezTo>
                    <a:pt x="511734" y="1538330"/>
                    <a:pt x="553263" y="1769425"/>
                    <a:pt x="635212" y="1988325"/>
                  </a:cubicBezTo>
                  <a:cubicBezTo>
                    <a:pt x="714262" y="2199465"/>
                    <a:pt x="828530" y="2393295"/>
                    <a:pt x="974777" y="2564612"/>
                  </a:cubicBezTo>
                  <a:cubicBezTo>
                    <a:pt x="1147628" y="2767140"/>
                    <a:pt x="1364482" y="2933597"/>
                    <a:pt x="1601802" y="3046160"/>
                  </a:cubicBezTo>
                  <a:cubicBezTo>
                    <a:pt x="1849696" y="3163754"/>
                    <a:pt x="2115327" y="3223360"/>
                    <a:pt x="2391362" y="3223360"/>
                  </a:cubicBezTo>
                  <a:cubicBezTo>
                    <a:pt x="2693831" y="3223360"/>
                    <a:pt x="2880157" y="3034477"/>
                    <a:pt x="3210170" y="2672400"/>
                  </a:cubicBezTo>
                  <a:cubicBezTo>
                    <a:pt x="3247904" y="2630999"/>
                    <a:pt x="3286278" y="2588894"/>
                    <a:pt x="3325718" y="2546459"/>
                  </a:cubicBezTo>
                  <a:lnTo>
                    <a:pt x="3351621" y="2519286"/>
                  </a:lnTo>
                  <a:lnTo>
                    <a:pt x="3351621" y="3268699"/>
                  </a:lnTo>
                  <a:lnTo>
                    <a:pt x="3346790" y="3273755"/>
                  </a:lnTo>
                  <a:cubicBezTo>
                    <a:pt x="3086960" y="3532881"/>
                    <a:pt x="2804007" y="3735009"/>
                    <a:pt x="2391277" y="3735009"/>
                  </a:cubicBezTo>
                  <a:cubicBezTo>
                    <a:pt x="1670363" y="3735009"/>
                    <a:pt x="1023980" y="3410369"/>
                    <a:pt x="585582" y="2896843"/>
                  </a:cubicBezTo>
                  <a:cubicBezTo>
                    <a:pt x="220862" y="2469616"/>
                    <a:pt x="0" y="1911662"/>
                    <a:pt x="0" y="1301266"/>
                  </a:cubicBezTo>
                  <a:cubicBezTo>
                    <a:pt x="0" y="881234"/>
                    <a:pt x="104553" y="486052"/>
                    <a:pt x="288617" y="14120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205EE617-9E12-49E3-9A3F-F5951BA97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74742" y="-6667"/>
              <a:ext cx="3351621" cy="3735009"/>
            </a:xfrm>
            <a:custGeom>
              <a:avLst/>
              <a:gdLst>
                <a:gd name="connsiteX0" fmla="*/ 372906 w 3351621"/>
                <a:gd name="connsiteY0" fmla="*/ 0 h 3735009"/>
                <a:gd name="connsiteX1" fmla="*/ 896642 w 3351621"/>
                <a:gd name="connsiteY1" fmla="*/ 0 h 3735009"/>
                <a:gd name="connsiteX2" fmla="*/ 875998 w 3351621"/>
                <a:gd name="connsiteY2" fmla="*/ 23109 h 3735009"/>
                <a:gd name="connsiteX3" fmla="*/ 581659 w 3351621"/>
                <a:gd name="connsiteY3" fmla="*/ 517590 h 3735009"/>
                <a:gd name="connsiteX4" fmla="*/ 426374 w 3351621"/>
                <a:gd name="connsiteY4" fmla="*/ 1301266 h 3735009"/>
                <a:gd name="connsiteX5" fmla="*/ 555395 w 3351621"/>
                <a:gd name="connsiteY5" fmla="*/ 2018256 h 3735009"/>
                <a:gd name="connsiteX6" fmla="*/ 909968 w 3351621"/>
                <a:gd name="connsiteY6" fmla="*/ 2620041 h 3735009"/>
                <a:gd name="connsiteX7" fmla="*/ 1565305 w 3351621"/>
                <a:gd name="connsiteY7" fmla="*/ 3123248 h 3735009"/>
                <a:gd name="connsiteX8" fmla="*/ 2391362 w 3351621"/>
                <a:gd name="connsiteY8" fmla="*/ 3308635 h 3735009"/>
                <a:gd name="connsiteX9" fmla="*/ 2821658 w 3351621"/>
                <a:gd name="connsiteY9" fmla="*/ 3165715 h 3735009"/>
                <a:gd name="connsiteX10" fmla="*/ 3273189 w 3351621"/>
                <a:gd name="connsiteY10" fmla="*/ 2729789 h 3735009"/>
                <a:gd name="connsiteX11" fmla="*/ 3351621 w 3351621"/>
                <a:gd name="connsiteY11" fmla="*/ 2644299 h 3735009"/>
                <a:gd name="connsiteX12" fmla="*/ 3351621 w 3351621"/>
                <a:gd name="connsiteY12" fmla="*/ 3268699 h 3735009"/>
                <a:gd name="connsiteX13" fmla="*/ 3346790 w 3351621"/>
                <a:gd name="connsiteY13" fmla="*/ 3273755 h 3735009"/>
                <a:gd name="connsiteX14" fmla="*/ 2391277 w 3351621"/>
                <a:gd name="connsiteY14" fmla="*/ 3735009 h 3735009"/>
                <a:gd name="connsiteX15" fmla="*/ 585582 w 3351621"/>
                <a:gd name="connsiteY15" fmla="*/ 2896843 h 3735009"/>
                <a:gd name="connsiteX16" fmla="*/ 0 w 3351621"/>
                <a:gd name="connsiteY16" fmla="*/ 1301266 h 3735009"/>
                <a:gd name="connsiteX17" fmla="*/ 288617 w 3351621"/>
                <a:gd name="connsiteY17" fmla="*/ 141207 h 373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1621" h="3735009">
                  <a:moveTo>
                    <a:pt x="372906" y="0"/>
                  </a:moveTo>
                  <a:lnTo>
                    <a:pt x="896642" y="0"/>
                  </a:lnTo>
                  <a:lnTo>
                    <a:pt x="875998" y="23109"/>
                  </a:lnTo>
                  <a:cubicBezTo>
                    <a:pt x="754885" y="172515"/>
                    <a:pt x="656232" y="338193"/>
                    <a:pt x="581659" y="517590"/>
                  </a:cubicBezTo>
                  <a:cubicBezTo>
                    <a:pt x="478647" y="765484"/>
                    <a:pt x="426374" y="1029153"/>
                    <a:pt x="426374" y="1301266"/>
                  </a:cubicBezTo>
                  <a:cubicBezTo>
                    <a:pt x="426374" y="1548563"/>
                    <a:pt x="469779" y="1789805"/>
                    <a:pt x="555395" y="2018256"/>
                  </a:cubicBezTo>
                  <a:cubicBezTo>
                    <a:pt x="637941" y="2238692"/>
                    <a:pt x="757240" y="2441219"/>
                    <a:pt x="909968" y="2620041"/>
                  </a:cubicBezTo>
                  <a:cubicBezTo>
                    <a:pt x="1090579" y="2831608"/>
                    <a:pt x="1317240" y="3005569"/>
                    <a:pt x="1565305" y="3123248"/>
                  </a:cubicBezTo>
                  <a:cubicBezTo>
                    <a:pt x="1824711" y="3246300"/>
                    <a:pt x="2102621" y="3308635"/>
                    <a:pt x="2391362" y="3308635"/>
                  </a:cubicBezTo>
                  <a:cubicBezTo>
                    <a:pt x="2548609" y="3308635"/>
                    <a:pt x="2681296" y="3264548"/>
                    <a:pt x="2821658" y="3165715"/>
                  </a:cubicBezTo>
                  <a:cubicBezTo>
                    <a:pt x="2972936" y="3059206"/>
                    <a:pt x="3118755" y="2899146"/>
                    <a:pt x="3273189" y="2729789"/>
                  </a:cubicBezTo>
                  <a:lnTo>
                    <a:pt x="3351621" y="2644299"/>
                  </a:lnTo>
                  <a:lnTo>
                    <a:pt x="3351621" y="3268699"/>
                  </a:lnTo>
                  <a:lnTo>
                    <a:pt x="3346790" y="3273755"/>
                  </a:lnTo>
                  <a:cubicBezTo>
                    <a:pt x="3086960" y="3532881"/>
                    <a:pt x="2804007" y="3735009"/>
                    <a:pt x="2391277" y="3735009"/>
                  </a:cubicBezTo>
                  <a:cubicBezTo>
                    <a:pt x="1670363" y="3735009"/>
                    <a:pt x="1023980" y="3410369"/>
                    <a:pt x="585582" y="2896843"/>
                  </a:cubicBezTo>
                  <a:cubicBezTo>
                    <a:pt x="220862" y="2469616"/>
                    <a:pt x="0" y="1911662"/>
                    <a:pt x="0" y="1301266"/>
                  </a:cubicBezTo>
                  <a:cubicBezTo>
                    <a:pt x="0" y="881234"/>
                    <a:pt x="104553" y="486052"/>
                    <a:pt x="288617" y="14120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70" name="Freeform: Shape 69">
              <a:extLst>
                <a:ext uri="{FF2B5EF4-FFF2-40B4-BE49-F238E27FC236}">
                  <a16:creationId xmlns:a16="http://schemas.microsoft.com/office/drawing/2014/main" id="{1153EB7D-D831-41B5-8C56-B4D24049BB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17522" y="-6668"/>
              <a:ext cx="3408840" cy="3769972"/>
            </a:xfrm>
            <a:custGeom>
              <a:avLst/>
              <a:gdLst>
                <a:gd name="connsiteX0" fmla="*/ 373601 w 3408840"/>
                <a:gd name="connsiteY0" fmla="*/ 0 h 3769972"/>
                <a:gd name="connsiteX1" fmla="*/ 558190 w 3408840"/>
                <a:gd name="connsiteY1" fmla="*/ 0 h 3769972"/>
                <a:gd name="connsiteX2" fmla="*/ 466519 w 3408840"/>
                <a:gd name="connsiteY2" fmla="*/ 165961 h 3769972"/>
                <a:gd name="connsiteX3" fmla="*/ 377171 w 3408840"/>
                <a:gd name="connsiteY3" fmla="*/ 367422 h 3769972"/>
                <a:gd name="connsiteX4" fmla="*/ 254631 w 3408840"/>
                <a:gd name="connsiteY4" fmla="*/ 787912 h 3769972"/>
                <a:gd name="connsiteX5" fmla="*/ 212590 w 3408840"/>
                <a:gd name="connsiteY5" fmla="*/ 1222558 h 3769972"/>
                <a:gd name="connsiteX6" fmla="*/ 248832 w 3408840"/>
                <a:gd name="connsiteY6" fmla="*/ 1657203 h 3769972"/>
                <a:gd name="connsiteX7" fmla="*/ 364806 w 3408840"/>
                <a:gd name="connsiteY7" fmla="*/ 2077949 h 3769972"/>
                <a:gd name="connsiteX8" fmla="*/ 824181 w 3408840"/>
                <a:gd name="connsiteY8" fmla="*/ 2822228 h 3769972"/>
                <a:gd name="connsiteX9" fmla="*/ 1536993 w 3408840"/>
                <a:gd name="connsiteY9" fmla="*/ 3346753 h 3769972"/>
                <a:gd name="connsiteX10" fmla="*/ 1587732 w 3408840"/>
                <a:gd name="connsiteY10" fmla="*/ 3370545 h 3769972"/>
                <a:gd name="connsiteX11" fmla="*/ 1613144 w 3408840"/>
                <a:gd name="connsiteY11" fmla="*/ 3382483 h 3769972"/>
                <a:gd name="connsiteX12" fmla="*/ 1639153 w 3408840"/>
                <a:gd name="connsiteY12" fmla="*/ 3393058 h 3769972"/>
                <a:gd name="connsiteX13" fmla="*/ 1691170 w 3408840"/>
                <a:gd name="connsiteY13" fmla="*/ 3414291 h 3769972"/>
                <a:gd name="connsiteX14" fmla="*/ 1743614 w 3408840"/>
                <a:gd name="connsiteY14" fmla="*/ 3434587 h 3769972"/>
                <a:gd name="connsiteX15" fmla="*/ 1850037 w 3408840"/>
                <a:gd name="connsiteY15" fmla="*/ 3471510 h 3769972"/>
                <a:gd name="connsiteX16" fmla="*/ 1958507 w 3408840"/>
                <a:gd name="connsiteY16" fmla="*/ 3503233 h 3769972"/>
                <a:gd name="connsiteX17" fmla="*/ 2406200 w 3408840"/>
                <a:gd name="connsiteY17" fmla="*/ 3575205 h 3769972"/>
                <a:gd name="connsiteX18" fmla="*/ 2463163 w 3408840"/>
                <a:gd name="connsiteY18" fmla="*/ 3578872 h 3769972"/>
                <a:gd name="connsiteX19" fmla="*/ 2518848 w 3408840"/>
                <a:gd name="connsiteY19" fmla="*/ 3579725 h 3769972"/>
                <a:gd name="connsiteX20" fmla="*/ 2574362 w 3408840"/>
                <a:gd name="connsiteY20" fmla="*/ 3577933 h 3769972"/>
                <a:gd name="connsiteX21" fmla="*/ 2629705 w 3408840"/>
                <a:gd name="connsiteY21" fmla="*/ 3573414 h 3769972"/>
                <a:gd name="connsiteX22" fmla="*/ 2684707 w 3408840"/>
                <a:gd name="connsiteY22" fmla="*/ 3566081 h 3769972"/>
                <a:gd name="connsiteX23" fmla="*/ 2739283 w 3408840"/>
                <a:gd name="connsiteY23" fmla="*/ 3555762 h 3769972"/>
                <a:gd name="connsiteX24" fmla="*/ 2793177 w 3408840"/>
                <a:gd name="connsiteY24" fmla="*/ 3542203 h 3769972"/>
                <a:gd name="connsiteX25" fmla="*/ 2846388 w 3408840"/>
                <a:gd name="connsiteY25" fmla="*/ 3525745 h 3769972"/>
                <a:gd name="connsiteX26" fmla="*/ 3050025 w 3408840"/>
                <a:gd name="connsiteY26" fmla="*/ 3432455 h 3769972"/>
                <a:gd name="connsiteX27" fmla="*/ 3236606 w 3408840"/>
                <a:gd name="connsiteY27" fmla="*/ 3303178 h 3769972"/>
                <a:gd name="connsiteX28" fmla="*/ 3407753 w 3408840"/>
                <a:gd name="connsiteY28" fmla="*/ 3150195 h 3769972"/>
                <a:gd name="connsiteX29" fmla="*/ 3408840 w 3408840"/>
                <a:gd name="connsiteY29" fmla="*/ 3149108 h 3769972"/>
                <a:gd name="connsiteX30" fmla="*/ 3408840 w 3408840"/>
                <a:gd name="connsiteY30" fmla="*/ 3583590 h 3769972"/>
                <a:gd name="connsiteX31" fmla="*/ 3202835 w 3408840"/>
                <a:gd name="connsiteY31" fmla="*/ 3658987 h 3769972"/>
                <a:gd name="connsiteX32" fmla="*/ 2468706 w 3408840"/>
                <a:gd name="connsiteY32" fmla="*/ 3769972 h 3769972"/>
                <a:gd name="connsiteX33" fmla="*/ 0 w 3408840"/>
                <a:gd name="connsiteY33" fmla="*/ 1301267 h 3769972"/>
                <a:gd name="connsiteX34" fmla="*/ 297954 w 3408840"/>
                <a:gd name="connsiteY34" fmla="*/ 124521 h 376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08840" h="3769972">
                  <a:moveTo>
                    <a:pt x="373601" y="0"/>
                  </a:moveTo>
                  <a:lnTo>
                    <a:pt x="558190" y="0"/>
                  </a:lnTo>
                  <a:lnTo>
                    <a:pt x="466519" y="165961"/>
                  </a:lnTo>
                  <a:cubicBezTo>
                    <a:pt x="433767" y="231936"/>
                    <a:pt x="403969" y="299181"/>
                    <a:pt x="377171" y="367422"/>
                  </a:cubicBezTo>
                  <a:cubicBezTo>
                    <a:pt x="323788" y="503861"/>
                    <a:pt x="281919" y="644565"/>
                    <a:pt x="254631" y="787912"/>
                  </a:cubicBezTo>
                  <a:cubicBezTo>
                    <a:pt x="227428" y="931259"/>
                    <a:pt x="213358" y="1076823"/>
                    <a:pt x="212590" y="1222558"/>
                  </a:cubicBezTo>
                  <a:cubicBezTo>
                    <a:pt x="211482" y="1368292"/>
                    <a:pt x="223761" y="1513856"/>
                    <a:pt x="248832" y="1657203"/>
                  </a:cubicBezTo>
                  <a:cubicBezTo>
                    <a:pt x="273647" y="1800636"/>
                    <a:pt x="313214" y="1941509"/>
                    <a:pt x="364806" y="2077949"/>
                  </a:cubicBezTo>
                  <a:cubicBezTo>
                    <a:pt x="468670" y="2350488"/>
                    <a:pt x="623786" y="2605459"/>
                    <a:pt x="824181" y="2822228"/>
                  </a:cubicBezTo>
                  <a:cubicBezTo>
                    <a:pt x="1024577" y="3038997"/>
                    <a:pt x="1268122" y="3216965"/>
                    <a:pt x="1536993" y="3346753"/>
                  </a:cubicBezTo>
                  <a:lnTo>
                    <a:pt x="1587732" y="3370545"/>
                  </a:lnTo>
                  <a:lnTo>
                    <a:pt x="1613144" y="3382483"/>
                  </a:lnTo>
                  <a:lnTo>
                    <a:pt x="1639153" y="3393058"/>
                  </a:lnTo>
                  <a:lnTo>
                    <a:pt x="1691170" y="3414291"/>
                  </a:lnTo>
                  <a:cubicBezTo>
                    <a:pt x="1708566" y="3421284"/>
                    <a:pt x="1725792" y="3428873"/>
                    <a:pt x="1743614" y="3434587"/>
                  </a:cubicBezTo>
                  <a:cubicBezTo>
                    <a:pt x="1779089" y="3446696"/>
                    <a:pt x="1814307" y="3459913"/>
                    <a:pt x="1850037" y="3471510"/>
                  </a:cubicBezTo>
                  <a:lnTo>
                    <a:pt x="1958507" y="3503233"/>
                  </a:lnTo>
                  <a:cubicBezTo>
                    <a:pt x="2104326" y="3541180"/>
                    <a:pt x="2254410" y="3565654"/>
                    <a:pt x="2406200" y="3575205"/>
                  </a:cubicBezTo>
                  <a:lnTo>
                    <a:pt x="2463163" y="3578872"/>
                  </a:lnTo>
                  <a:cubicBezTo>
                    <a:pt x="2481838" y="3579384"/>
                    <a:pt x="2500258" y="3579384"/>
                    <a:pt x="2518848" y="3579725"/>
                  </a:cubicBezTo>
                  <a:cubicBezTo>
                    <a:pt x="2537352" y="3579554"/>
                    <a:pt x="2555857" y="3578445"/>
                    <a:pt x="2574362" y="3577933"/>
                  </a:cubicBezTo>
                  <a:cubicBezTo>
                    <a:pt x="2592866" y="3576910"/>
                    <a:pt x="2611200" y="3574863"/>
                    <a:pt x="2629705" y="3573414"/>
                  </a:cubicBezTo>
                  <a:cubicBezTo>
                    <a:pt x="2648039" y="3571367"/>
                    <a:pt x="2666288" y="3568468"/>
                    <a:pt x="2684707" y="3566081"/>
                  </a:cubicBezTo>
                  <a:cubicBezTo>
                    <a:pt x="2702871" y="3562840"/>
                    <a:pt x="2721034" y="3559258"/>
                    <a:pt x="2739283" y="3555762"/>
                  </a:cubicBezTo>
                  <a:cubicBezTo>
                    <a:pt x="2757190" y="3551243"/>
                    <a:pt x="2775269" y="3547064"/>
                    <a:pt x="2793177" y="3542203"/>
                  </a:cubicBezTo>
                  <a:cubicBezTo>
                    <a:pt x="2810829" y="3536660"/>
                    <a:pt x="2828821" y="3531885"/>
                    <a:pt x="2846388" y="3525745"/>
                  </a:cubicBezTo>
                  <a:cubicBezTo>
                    <a:pt x="2916825" y="3501954"/>
                    <a:pt x="2984875" y="3470061"/>
                    <a:pt x="3050025" y="3432455"/>
                  </a:cubicBezTo>
                  <a:cubicBezTo>
                    <a:pt x="3115004" y="3394422"/>
                    <a:pt x="3177425" y="3351188"/>
                    <a:pt x="3236606" y="3303178"/>
                  </a:cubicBezTo>
                  <a:cubicBezTo>
                    <a:pt x="3295957" y="3255339"/>
                    <a:pt x="3352836" y="3203918"/>
                    <a:pt x="3407753" y="3150195"/>
                  </a:cubicBezTo>
                  <a:lnTo>
                    <a:pt x="3408840" y="3149108"/>
                  </a:lnTo>
                  <a:lnTo>
                    <a:pt x="3408840" y="3583590"/>
                  </a:lnTo>
                  <a:lnTo>
                    <a:pt x="3202835" y="3658987"/>
                  </a:lnTo>
                  <a:cubicBezTo>
                    <a:pt x="2970925" y="3731116"/>
                    <a:pt x="2724355" y="3769972"/>
                    <a:pt x="2468706" y="3769972"/>
                  </a:cubicBezTo>
                  <a:cubicBezTo>
                    <a:pt x="1105247" y="3769972"/>
                    <a:pt x="0" y="2664725"/>
                    <a:pt x="0" y="1301267"/>
                  </a:cubicBezTo>
                  <a:cubicBezTo>
                    <a:pt x="0" y="875185"/>
                    <a:pt x="107934" y="474320"/>
                    <a:pt x="297954" y="12452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7119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00"/>
                                        <p:tgtEl>
                                          <p:spTgt spid="11">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7325841-84F9-4C44-B6E8-7FB5C33A5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2A542E6-1924-4FE2-89D1-3CB19468C1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1F353183-2147-472B-AD7D-4A085FF6A4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AA42C8-A082-4DFD-A5F3-FC9EF825B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 name="Table 1">
            <a:extLst>
              <a:ext uri="{FF2B5EF4-FFF2-40B4-BE49-F238E27FC236}">
                <a16:creationId xmlns:a16="http://schemas.microsoft.com/office/drawing/2014/main" id="{187E8A94-9C35-8A58-D5B4-9CE5FE99FA35}"/>
              </a:ext>
            </a:extLst>
          </p:cNvPr>
          <p:cNvGraphicFramePr>
            <a:graphicFrameLocks noGrp="1"/>
          </p:cNvGraphicFramePr>
          <p:nvPr>
            <p:extLst>
              <p:ext uri="{D42A27DB-BD31-4B8C-83A1-F6EECF244321}">
                <p14:modId xmlns:p14="http://schemas.microsoft.com/office/powerpoint/2010/main" val="2669543056"/>
              </p:ext>
            </p:extLst>
          </p:nvPr>
        </p:nvGraphicFramePr>
        <p:xfrm>
          <a:off x="432225" y="1265627"/>
          <a:ext cx="11327552" cy="5329669"/>
        </p:xfrm>
        <a:graphic>
          <a:graphicData uri="http://schemas.openxmlformats.org/drawingml/2006/table">
            <a:tbl>
              <a:tblPr firstRow="1" firstCol="1" bandRow="1">
                <a:tableStyleId>{5C22544A-7EE6-4342-B048-85BDC9FD1C3A}</a:tableStyleId>
              </a:tblPr>
              <a:tblGrid>
                <a:gridCol w="1009015">
                  <a:extLst>
                    <a:ext uri="{9D8B030D-6E8A-4147-A177-3AD203B41FA5}">
                      <a16:colId xmlns:a16="http://schemas.microsoft.com/office/drawing/2014/main" val="4199970513"/>
                    </a:ext>
                  </a:extLst>
                </a:gridCol>
                <a:gridCol w="2519141">
                  <a:extLst>
                    <a:ext uri="{9D8B030D-6E8A-4147-A177-3AD203B41FA5}">
                      <a16:colId xmlns:a16="http://schemas.microsoft.com/office/drawing/2014/main" val="165303340"/>
                    </a:ext>
                  </a:extLst>
                </a:gridCol>
                <a:gridCol w="2961203">
                  <a:extLst>
                    <a:ext uri="{9D8B030D-6E8A-4147-A177-3AD203B41FA5}">
                      <a16:colId xmlns:a16="http://schemas.microsoft.com/office/drawing/2014/main" val="2229845286"/>
                    </a:ext>
                  </a:extLst>
                </a:gridCol>
                <a:gridCol w="4838193">
                  <a:extLst>
                    <a:ext uri="{9D8B030D-6E8A-4147-A177-3AD203B41FA5}">
                      <a16:colId xmlns:a16="http://schemas.microsoft.com/office/drawing/2014/main" val="3120687270"/>
                    </a:ext>
                  </a:extLst>
                </a:gridCol>
              </a:tblGrid>
              <a:tr h="787823">
                <a:tc>
                  <a:txBody>
                    <a:bodyPr/>
                    <a:lstStyle/>
                    <a:p>
                      <a:pPr>
                        <a:lnSpc>
                          <a:spcPct val="107000"/>
                        </a:lnSpc>
                        <a:spcAft>
                          <a:spcPts val="800"/>
                        </a:spcAft>
                      </a:pPr>
                      <a:r>
                        <a:rPr lang="en-GB" sz="1700" kern="100" dirty="0">
                          <a:effectLst/>
                        </a:rPr>
                        <a:t>No. of students</a:t>
                      </a:r>
                    </a:p>
                  </a:txBody>
                  <a:tcPr marL="63527" marR="63527" marT="0" marB="0"/>
                </a:tc>
                <a:tc>
                  <a:txBody>
                    <a:bodyPr/>
                    <a:lstStyle/>
                    <a:p>
                      <a:pPr>
                        <a:lnSpc>
                          <a:spcPct val="107000"/>
                        </a:lnSpc>
                        <a:spcAft>
                          <a:spcPts val="800"/>
                        </a:spcAft>
                      </a:pPr>
                      <a:r>
                        <a:rPr lang="en-GB" sz="1700" kern="100" dirty="0">
                          <a:effectLst/>
                        </a:rPr>
                        <a:t>Type of group </a:t>
                      </a:r>
                      <a:endParaRPr lang="en-GB"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700" kern="100">
                          <a:effectLst/>
                        </a:rPr>
                        <a:t>Activity</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700" kern="100">
                          <a:effectLst/>
                        </a:rPr>
                        <a:t>Lecture/Module</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extLst>
                  <a:ext uri="{0D108BD9-81ED-4DB2-BD59-A6C34878D82A}">
                    <a16:rowId xmlns:a16="http://schemas.microsoft.com/office/drawing/2014/main" val="2165869917"/>
                  </a:ext>
                </a:extLst>
              </a:tr>
              <a:tr h="785856">
                <a:tc>
                  <a:txBody>
                    <a:bodyPr/>
                    <a:lstStyle/>
                    <a:p>
                      <a:pPr>
                        <a:lnSpc>
                          <a:spcPct val="107000"/>
                        </a:lnSpc>
                        <a:spcAft>
                          <a:spcPts val="800"/>
                        </a:spcAft>
                      </a:pPr>
                      <a:r>
                        <a:rPr lang="en-GB" sz="1700" kern="100">
                          <a:effectLst/>
                        </a:rPr>
                        <a:t>2</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dirty="0">
                          <a:effectLst/>
                        </a:rPr>
                        <a:t>Dyads/pairs</a:t>
                      </a:r>
                      <a:endParaRPr lang="en-GB"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Think, Pair &amp; Share</a:t>
                      </a:r>
                    </a:p>
                    <a:p>
                      <a:pPr>
                        <a:lnSpc>
                          <a:spcPct val="107000"/>
                        </a:lnSpc>
                        <a:spcAft>
                          <a:spcPts val="800"/>
                        </a:spcAft>
                      </a:pPr>
                      <a:r>
                        <a:rPr lang="en-GB" sz="1700" kern="100">
                          <a:effectLst/>
                        </a:rPr>
                        <a:t> </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Contemporary Social Work</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extLst>
                  <a:ext uri="{0D108BD9-81ED-4DB2-BD59-A6C34878D82A}">
                    <a16:rowId xmlns:a16="http://schemas.microsoft.com/office/drawing/2014/main" val="2736857349"/>
                  </a:ext>
                </a:extLst>
              </a:tr>
              <a:tr h="1222934">
                <a:tc>
                  <a:txBody>
                    <a:bodyPr/>
                    <a:lstStyle/>
                    <a:p>
                      <a:pPr>
                        <a:lnSpc>
                          <a:spcPct val="107000"/>
                        </a:lnSpc>
                        <a:spcAft>
                          <a:spcPts val="800"/>
                        </a:spcAft>
                      </a:pPr>
                      <a:r>
                        <a:rPr lang="en-GB" sz="1700" kern="100">
                          <a:effectLst/>
                        </a:rPr>
                        <a:t>3</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Triads/trios</a:t>
                      </a:r>
                    </a:p>
                    <a:p>
                      <a:pPr>
                        <a:lnSpc>
                          <a:spcPct val="107000"/>
                        </a:lnSpc>
                        <a:spcAft>
                          <a:spcPts val="800"/>
                        </a:spcAft>
                      </a:pPr>
                      <a:r>
                        <a:rPr lang="en-GB" sz="1700" kern="100">
                          <a:effectLst/>
                        </a:rPr>
                        <a:t> </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Reflective Triads</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Adult Social Work</a:t>
                      </a:r>
                    </a:p>
                    <a:p>
                      <a:pPr>
                        <a:lnSpc>
                          <a:spcPct val="107000"/>
                        </a:lnSpc>
                        <a:spcAft>
                          <a:spcPts val="800"/>
                        </a:spcAft>
                      </a:pPr>
                      <a:r>
                        <a:rPr lang="en-GB" sz="1700" kern="100">
                          <a:effectLst/>
                        </a:rPr>
                        <a:t>Understanding Diversity &amp; Human Rights</a:t>
                      </a:r>
                    </a:p>
                    <a:p>
                      <a:pPr>
                        <a:lnSpc>
                          <a:spcPct val="107000"/>
                        </a:lnSpc>
                        <a:spcAft>
                          <a:spcPts val="800"/>
                        </a:spcAft>
                      </a:pPr>
                      <a:r>
                        <a:rPr lang="en-GB" sz="1700" kern="100">
                          <a:effectLst/>
                        </a:rPr>
                        <a:t> </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extLst>
                  <a:ext uri="{0D108BD9-81ED-4DB2-BD59-A6C34878D82A}">
                    <a16:rowId xmlns:a16="http://schemas.microsoft.com/office/drawing/2014/main" val="515173389"/>
                  </a:ext>
                </a:extLst>
              </a:tr>
              <a:tr h="1103373">
                <a:tc>
                  <a:txBody>
                    <a:bodyPr/>
                    <a:lstStyle/>
                    <a:p>
                      <a:pPr>
                        <a:lnSpc>
                          <a:spcPct val="107000"/>
                        </a:lnSpc>
                        <a:spcAft>
                          <a:spcPts val="800"/>
                        </a:spcAft>
                      </a:pPr>
                      <a:r>
                        <a:rPr lang="en-GB" sz="1700" kern="100">
                          <a:effectLst/>
                        </a:rPr>
                        <a:t>4</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Tetrads/quartets</a:t>
                      </a:r>
                    </a:p>
                    <a:p>
                      <a:pPr>
                        <a:lnSpc>
                          <a:spcPct val="107000"/>
                        </a:lnSpc>
                        <a:spcAft>
                          <a:spcPts val="800"/>
                        </a:spcAft>
                      </a:pPr>
                      <a:r>
                        <a:rPr lang="en-GB" sz="1700" kern="100">
                          <a:effectLst/>
                        </a:rPr>
                        <a:t> </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Problem Based Learning</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dirty="0">
                          <a:effectLst/>
                        </a:rPr>
                        <a:t>Practice Education Professional Standards (CPD)</a:t>
                      </a:r>
                    </a:p>
                    <a:p>
                      <a:pPr>
                        <a:lnSpc>
                          <a:spcPct val="107000"/>
                        </a:lnSpc>
                        <a:spcAft>
                          <a:spcPts val="800"/>
                        </a:spcAft>
                      </a:pPr>
                      <a:r>
                        <a:rPr lang="en-GB" sz="1700" kern="100" dirty="0">
                          <a:effectLst/>
                          <a:latin typeface="+mn-lt"/>
                          <a:ea typeface="Calibri" panose="020F0502020204030204" pitchFamily="34" charset="0"/>
                          <a:cs typeface="Times New Roman" panose="02020603050405020304" pitchFamily="18" charset="0"/>
                        </a:rPr>
                        <a:t>Social Work Law</a:t>
                      </a:r>
                    </a:p>
                  </a:txBody>
                  <a:tcPr marL="63527" marR="63527" marT="0" marB="0"/>
                </a:tc>
                <a:extLst>
                  <a:ext uri="{0D108BD9-81ED-4DB2-BD59-A6C34878D82A}">
                    <a16:rowId xmlns:a16="http://schemas.microsoft.com/office/drawing/2014/main" val="1591881190"/>
                  </a:ext>
                </a:extLst>
              </a:tr>
              <a:tr h="348779">
                <a:tc>
                  <a:txBody>
                    <a:bodyPr/>
                    <a:lstStyle/>
                    <a:p>
                      <a:pPr>
                        <a:lnSpc>
                          <a:spcPct val="107000"/>
                        </a:lnSpc>
                        <a:spcAft>
                          <a:spcPts val="800"/>
                        </a:spcAft>
                      </a:pPr>
                      <a:r>
                        <a:rPr lang="en-GB" sz="1700" kern="100">
                          <a:effectLst/>
                        </a:rPr>
                        <a:t>5</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Quintet or Sextet/heads</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Jigsaw</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dirty="0">
                          <a:effectLst/>
                        </a:rPr>
                        <a:t>Understanding Diversity &amp; Human Rights</a:t>
                      </a:r>
                    </a:p>
                    <a:p>
                      <a:pPr>
                        <a:lnSpc>
                          <a:spcPct val="107000"/>
                        </a:lnSpc>
                        <a:spcAft>
                          <a:spcPts val="800"/>
                        </a:spcAft>
                      </a:pPr>
                      <a:endParaRPr lang="en-GB" sz="1700" kern="100" dirty="0">
                        <a:effectLst/>
                      </a:endParaRPr>
                    </a:p>
                  </a:txBody>
                  <a:tcPr marL="63527" marR="63527" marT="0" marB="0"/>
                </a:tc>
                <a:extLst>
                  <a:ext uri="{0D108BD9-81ED-4DB2-BD59-A6C34878D82A}">
                    <a16:rowId xmlns:a16="http://schemas.microsoft.com/office/drawing/2014/main" val="665555515"/>
                  </a:ext>
                </a:extLst>
              </a:tr>
              <a:tr h="785856">
                <a:tc>
                  <a:txBody>
                    <a:bodyPr/>
                    <a:lstStyle/>
                    <a:p>
                      <a:pPr>
                        <a:lnSpc>
                          <a:spcPct val="107000"/>
                        </a:lnSpc>
                        <a:spcAft>
                          <a:spcPts val="800"/>
                        </a:spcAft>
                      </a:pPr>
                      <a:r>
                        <a:rPr lang="en-GB" sz="1700" kern="100">
                          <a:effectLst/>
                        </a:rPr>
                        <a:t> 43</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Whole class</a:t>
                      </a:r>
                    </a:p>
                    <a:p>
                      <a:pPr>
                        <a:lnSpc>
                          <a:spcPct val="107000"/>
                        </a:lnSpc>
                        <a:spcAft>
                          <a:spcPts val="800"/>
                        </a:spcAft>
                      </a:pPr>
                      <a:r>
                        <a:rPr lang="en-GB" sz="1700" kern="100">
                          <a:effectLst/>
                        </a:rPr>
                        <a:t> </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a:effectLst/>
                        </a:rPr>
                        <a:t>Debate</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tc>
                  <a:txBody>
                    <a:bodyPr/>
                    <a:lstStyle/>
                    <a:p>
                      <a:pPr>
                        <a:lnSpc>
                          <a:spcPct val="107000"/>
                        </a:lnSpc>
                        <a:spcAft>
                          <a:spcPts val="800"/>
                        </a:spcAft>
                      </a:pPr>
                      <a:r>
                        <a:rPr lang="en-GB" sz="1700" kern="100" dirty="0">
                          <a:effectLst/>
                        </a:rPr>
                        <a:t>Ethics and Human Rights</a:t>
                      </a:r>
                      <a:endParaRPr lang="en-GB"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527" marR="63527" marT="0" marB="0"/>
                </a:tc>
                <a:extLst>
                  <a:ext uri="{0D108BD9-81ED-4DB2-BD59-A6C34878D82A}">
                    <a16:rowId xmlns:a16="http://schemas.microsoft.com/office/drawing/2014/main" val="3654333042"/>
                  </a:ext>
                </a:extLst>
              </a:tr>
            </a:tbl>
          </a:graphicData>
        </a:graphic>
      </p:graphicFrame>
      <p:sp>
        <p:nvSpPr>
          <p:cNvPr id="3" name="Title 1">
            <a:extLst>
              <a:ext uri="{FF2B5EF4-FFF2-40B4-BE49-F238E27FC236}">
                <a16:creationId xmlns:a16="http://schemas.microsoft.com/office/drawing/2014/main" id="{400D33CA-AAC3-9CD8-10F7-83C1A683BD99}"/>
              </a:ext>
            </a:extLst>
          </p:cNvPr>
          <p:cNvSpPr txBox="1">
            <a:spLocks/>
          </p:cNvSpPr>
          <p:nvPr/>
        </p:nvSpPr>
        <p:spPr>
          <a:xfrm>
            <a:off x="699713" y="248038"/>
            <a:ext cx="7063721" cy="1159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b="1" dirty="0">
                <a:solidFill>
                  <a:schemeClr val="tx1">
                    <a:lumMod val="95000"/>
                    <a:lumOff val="5000"/>
                  </a:schemeClr>
                </a:solidFill>
              </a:rPr>
              <a:t>Groupwork in action</a:t>
            </a:r>
            <a:endParaRPr lang="en-US" sz="3700" dirty="0">
              <a:solidFill>
                <a:schemeClr val="tx1">
                  <a:lumMod val="95000"/>
                  <a:lumOff val="5000"/>
                </a:schemeClr>
              </a:solidFill>
            </a:endParaRPr>
          </a:p>
        </p:txBody>
      </p:sp>
    </p:spTree>
    <p:extLst>
      <p:ext uri="{BB962C8B-B14F-4D97-AF65-F5344CB8AC3E}">
        <p14:creationId xmlns:p14="http://schemas.microsoft.com/office/powerpoint/2010/main" val="362740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7325841-84F9-4C44-B6E8-7FB5C33A5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2A542E6-1924-4FE2-89D1-3CB19468C1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1F353183-2147-472B-AD7D-4A085FF6A4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AA42C8-A082-4DFD-A5F3-FC9EF825B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4" descr="Pin on Talking">
            <a:extLst>
              <a:ext uri="{FF2B5EF4-FFF2-40B4-BE49-F238E27FC236}">
                <a16:creationId xmlns:a16="http://schemas.microsoft.com/office/drawing/2014/main" id="{7A4157AF-4921-6B6D-8885-155EB1D929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95" y="601521"/>
            <a:ext cx="5281362" cy="515885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CB3F8A-6BC7-3147-3C71-AFCA58D4C44E}"/>
              </a:ext>
            </a:extLst>
          </p:cNvPr>
          <p:cNvSpPr txBox="1"/>
          <p:nvPr/>
        </p:nvSpPr>
        <p:spPr>
          <a:xfrm>
            <a:off x="423279" y="101452"/>
            <a:ext cx="6096982" cy="369332"/>
          </a:xfrm>
          <a:prstGeom prst="rect">
            <a:avLst/>
          </a:prstGeom>
          <a:noFill/>
        </p:spPr>
        <p:txBody>
          <a:bodyPr wrap="square">
            <a:spAutoFit/>
          </a:bodyPr>
          <a:lstStyle/>
          <a:p>
            <a:r>
              <a:rPr lang="en-GB" sz="1800"/>
              <a:t>Activity</a:t>
            </a:r>
            <a:endParaRPr lang="en-GB" dirty="0"/>
          </a:p>
        </p:txBody>
      </p:sp>
      <p:sp>
        <p:nvSpPr>
          <p:cNvPr id="9" name="TextBox 8">
            <a:extLst>
              <a:ext uri="{FF2B5EF4-FFF2-40B4-BE49-F238E27FC236}">
                <a16:creationId xmlns:a16="http://schemas.microsoft.com/office/drawing/2014/main" id="{4E676293-E7AE-0E57-0A49-A30CD5126851}"/>
              </a:ext>
            </a:extLst>
          </p:cNvPr>
          <p:cNvSpPr txBox="1"/>
          <p:nvPr/>
        </p:nvSpPr>
        <p:spPr>
          <a:xfrm>
            <a:off x="170569" y="6194900"/>
            <a:ext cx="8853855" cy="369332"/>
          </a:xfrm>
          <a:prstGeom prst="rect">
            <a:avLst/>
          </a:prstGeom>
          <a:noFill/>
        </p:spPr>
        <p:txBody>
          <a:bodyPr wrap="square">
            <a:spAutoFit/>
          </a:bodyPr>
          <a:lstStyle/>
          <a:p>
            <a:r>
              <a:rPr lang="en-GB">
                <a:solidFill>
                  <a:schemeClr val="tx1">
                    <a:lumMod val="95000"/>
                    <a:lumOff val="5000"/>
                  </a:schemeClr>
                </a:solidFill>
              </a:rPr>
              <a:t>https://www.pinterest.co.uk/pin/talking--452189618829239607</a:t>
            </a:r>
            <a:r>
              <a:rPr lang="en-GB">
                <a:solidFill>
                  <a:schemeClr val="bg2"/>
                </a:solidFill>
              </a:rPr>
              <a:t>/</a:t>
            </a:r>
            <a:endParaRPr lang="en-GB" dirty="0">
              <a:solidFill>
                <a:schemeClr val="bg2"/>
              </a:solidFill>
            </a:endParaRPr>
          </a:p>
        </p:txBody>
      </p:sp>
      <p:sp>
        <p:nvSpPr>
          <p:cNvPr id="10" name="TextBox 9">
            <a:extLst>
              <a:ext uri="{FF2B5EF4-FFF2-40B4-BE49-F238E27FC236}">
                <a16:creationId xmlns:a16="http://schemas.microsoft.com/office/drawing/2014/main" id="{138E44B1-B8A3-180C-F7E8-D4C884D874B2}"/>
              </a:ext>
            </a:extLst>
          </p:cNvPr>
          <p:cNvSpPr txBox="1"/>
          <p:nvPr/>
        </p:nvSpPr>
        <p:spPr>
          <a:xfrm>
            <a:off x="5926605" y="1122326"/>
            <a:ext cx="6094826" cy="3915816"/>
          </a:xfrm>
          <a:prstGeom prst="rect">
            <a:avLst/>
          </a:prstGeom>
          <a:noFill/>
        </p:spPr>
        <p:txBody>
          <a:bodyPr wrap="square">
            <a:spAutoFit/>
          </a:bodyPr>
          <a:lstStyle/>
          <a:p>
            <a:pPr>
              <a:lnSpc>
                <a:spcPct val="107000"/>
              </a:lnSpc>
              <a:spcAft>
                <a:spcPts val="800"/>
              </a:spcAft>
            </a:pPr>
            <a:r>
              <a:rPr lang="en-GB" sz="2400" dirty="0">
                <a:solidFill>
                  <a:schemeClr val="tx1">
                    <a:lumMod val="95000"/>
                    <a:lumOff val="5000"/>
                  </a:schemeClr>
                </a:solidFill>
                <a:effectLst/>
                <a:latin typeface="Arial" panose="020B0604020202020204" pitchFamily="34" charset="0"/>
                <a:ea typeface="Times New Roman" panose="02020603050405020304" pitchFamily="18" charset="0"/>
                <a:cs typeface="Times New Roman" panose="02020603050405020304" pitchFamily="18" charset="0"/>
              </a:rPr>
              <a:t>Think pair share research.</a:t>
            </a:r>
            <a:endParaRPr lang="en-GB"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chemeClr val="tx1">
                    <a:lumMod val="95000"/>
                    <a:lumOff val="5000"/>
                  </a:schemeClr>
                </a:solidFill>
                <a:effectLst/>
                <a:latin typeface="Arial" panose="020B0604020202020204" pitchFamily="34" charset="0"/>
                <a:ea typeface="Times New Roman" panose="02020603050405020304" pitchFamily="18" charset="0"/>
                <a:cs typeface="Times New Roman" panose="02020603050405020304" pitchFamily="18" charset="0"/>
              </a:rPr>
              <a:t>Think-pair-share (TPS) is a collaborative learning strategy where students work together to solve a problem or answer a question about an assigned reading.</a:t>
            </a:r>
            <a:endParaRPr lang="en-GB"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Think-Pair-Share-template.pdf (readingrockets.org)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1333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7325841-84F9-4C44-B6E8-7FB5C33A5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2A542E6-1924-4FE2-89D1-3CB19468C1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1F353183-2147-472B-AD7D-4A085FF6A4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AA42C8-A082-4DFD-A5F3-FC9EF825B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739E9BB-3ACE-FFC3-A215-09DB26CB5CFA}"/>
              </a:ext>
            </a:extLst>
          </p:cNvPr>
          <p:cNvSpPr txBox="1">
            <a:spLocks/>
          </p:cNvSpPr>
          <p:nvPr/>
        </p:nvSpPr>
        <p:spPr>
          <a:xfrm>
            <a:off x="587769" y="293841"/>
            <a:ext cx="9745883" cy="11249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tx1">
                    <a:lumMod val="95000"/>
                    <a:lumOff val="5000"/>
                  </a:schemeClr>
                </a:solidFill>
              </a:rPr>
              <a:t>Triads</a:t>
            </a:r>
          </a:p>
        </p:txBody>
      </p:sp>
      <p:sp>
        <p:nvSpPr>
          <p:cNvPr id="3" name="TextBox 2">
            <a:extLst>
              <a:ext uri="{FF2B5EF4-FFF2-40B4-BE49-F238E27FC236}">
                <a16:creationId xmlns:a16="http://schemas.microsoft.com/office/drawing/2014/main" id="{AEE9745A-0461-FC28-7092-399BE6AFD442}"/>
              </a:ext>
            </a:extLst>
          </p:cNvPr>
          <p:cNvSpPr txBox="1"/>
          <p:nvPr/>
        </p:nvSpPr>
        <p:spPr>
          <a:xfrm>
            <a:off x="5907186" y="6211436"/>
            <a:ext cx="5576085" cy="461665"/>
          </a:xfrm>
          <a:prstGeom prst="rect">
            <a:avLst/>
          </a:prstGeom>
          <a:noFill/>
        </p:spPr>
        <p:txBody>
          <a:bodyPr wrap="square">
            <a:spAutoFit/>
          </a:bodyPr>
          <a:lstStyle/>
          <a:p>
            <a:pPr defTabSz="566928">
              <a:spcAft>
                <a:spcPts val="600"/>
              </a:spcAft>
            </a:pPr>
            <a:r>
              <a:rPr lang="en-GB" sz="2400" kern="1200" dirty="0">
                <a:solidFill>
                  <a:schemeClr val="tx1">
                    <a:lumMod val="95000"/>
                    <a:lumOff val="5000"/>
                  </a:schemeClr>
                </a:solidFill>
                <a:latin typeface="Calibri" panose="020F0502020204030204" pitchFamily="34" charset="0"/>
                <a:ea typeface="+mn-ea"/>
                <a:cs typeface="Times New Roman" panose="02020603050405020304" pitchFamily="18" charset="0"/>
              </a:rPr>
              <a:t>Adapted from Brockbank and McGill 2007</a:t>
            </a:r>
            <a:endParaRPr lang="en-GB" sz="2400" dirty="0">
              <a:solidFill>
                <a:schemeClr val="tx1">
                  <a:lumMod val="95000"/>
                  <a:lumOff val="5000"/>
                </a:schemeClr>
              </a:solidFill>
            </a:endParaRPr>
          </a:p>
        </p:txBody>
      </p:sp>
      <p:sp>
        <p:nvSpPr>
          <p:cNvPr id="4" name="Isosceles Triangle 3">
            <a:extLst>
              <a:ext uri="{FF2B5EF4-FFF2-40B4-BE49-F238E27FC236}">
                <a16:creationId xmlns:a16="http://schemas.microsoft.com/office/drawing/2014/main" id="{D37C0CEC-08E5-2D9A-76C9-7FAE8DC06046}"/>
              </a:ext>
            </a:extLst>
          </p:cNvPr>
          <p:cNvSpPr/>
          <p:nvPr/>
        </p:nvSpPr>
        <p:spPr>
          <a:xfrm>
            <a:off x="3123526" y="2751292"/>
            <a:ext cx="4224042" cy="269738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16B65D7-2903-2735-0EBD-D0B9F64D21F7}"/>
              </a:ext>
            </a:extLst>
          </p:cNvPr>
          <p:cNvSpPr txBox="1"/>
          <p:nvPr/>
        </p:nvSpPr>
        <p:spPr>
          <a:xfrm>
            <a:off x="6450912" y="5358771"/>
            <a:ext cx="1793311" cy="584775"/>
          </a:xfrm>
          <a:prstGeom prst="rect">
            <a:avLst/>
          </a:prstGeom>
          <a:noFill/>
        </p:spPr>
        <p:txBody>
          <a:bodyPr wrap="none" rtlCol="0">
            <a:spAutoFit/>
          </a:bodyPr>
          <a:lstStyle/>
          <a:p>
            <a:pPr defTabSz="566928">
              <a:spcAft>
                <a:spcPts val="600"/>
              </a:spcAft>
            </a:pPr>
            <a:r>
              <a:rPr lang="en-GB" sz="3200" kern="1200" dirty="0">
                <a:solidFill>
                  <a:schemeClr val="tx1"/>
                </a:solidFill>
                <a:latin typeface="+mn-lt"/>
                <a:ea typeface="+mn-ea"/>
                <a:cs typeface="+mn-cs"/>
              </a:rPr>
              <a:t>Presenter</a:t>
            </a:r>
            <a:endParaRPr lang="en-GB" sz="3200" dirty="0"/>
          </a:p>
        </p:txBody>
      </p:sp>
      <p:sp>
        <p:nvSpPr>
          <p:cNvPr id="6" name="TextBox 5">
            <a:extLst>
              <a:ext uri="{FF2B5EF4-FFF2-40B4-BE49-F238E27FC236}">
                <a16:creationId xmlns:a16="http://schemas.microsoft.com/office/drawing/2014/main" id="{4981F037-B1AF-556E-F067-ADCB4D22C10C}"/>
              </a:ext>
            </a:extLst>
          </p:cNvPr>
          <p:cNvSpPr txBox="1"/>
          <p:nvPr/>
        </p:nvSpPr>
        <p:spPr>
          <a:xfrm>
            <a:off x="2395602" y="5383600"/>
            <a:ext cx="1455848" cy="584775"/>
          </a:xfrm>
          <a:prstGeom prst="rect">
            <a:avLst/>
          </a:prstGeom>
          <a:noFill/>
        </p:spPr>
        <p:txBody>
          <a:bodyPr wrap="none" rtlCol="0">
            <a:spAutoFit/>
          </a:bodyPr>
          <a:lstStyle/>
          <a:p>
            <a:pPr defTabSz="566928">
              <a:spcAft>
                <a:spcPts val="600"/>
              </a:spcAft>
            </a:pPr>
            <a:r>
              <a:rPr lang="en-GB" sz="3200" kern="1200" dirty="0">
                <a:solidFill>
                  <a:schemeClr val="tx1"/>
                </a:solidFill>
                <a:latin typeface="+mn-lt"/>
                <a:ea typeface="+mn-ea"/>
                <a:cs typeface="+mn-cs"/>
              </a:rPr>
              <a:t>Enabler</a:t>
            </a:r>
            <a:endParaRPr lang="en-GB" sz="3200" dirty="0"/>
          </a:p>
        </p:txBody>
      </p:sp>
      <p:sp>
        <p:nvSpPr>
          <p:cNvPr id="7" name="TextBox 6">
            <a:extLst>
              <a:ext uri="{FF2B5EF4-FFF2-40B4-BE49-F238E27FC236}">
                <a16:creationId xmlns:a16="http://schemas.microsoft.com/office/drawing/2014/main" id="{6638698A-40CD-8495-59E9-18145B73D249}"/>
              </a:ext>
            </a:extLst>
          </p:cNvPr>
          <p:cNvSpPr txBox="1"/>
          <p:nvPr/>
        </p:nvSpPr>
        <p:spPr>
          <a:xfrm>
            <a:off x="4406057" y="2237940"/>
            <a:ext cx="1658980" cy="584775"/>
          </a:xfrm>
          <a:prstGeom prst="rect">
            <a:avLst/>
          </a:prstGeom>
          <a:noFill/>
        </p:spPr>
        <p:txBody>
          <a:bodyPr wrap="none" rtlCol="0">
            <a:spAutoFit/>
          </a:bodyPr>
          <a:lstStyle/>
          <a:p>
            <a:pPr defTabSz="566928">
              <a:spcAft>
                <a:spcPts val="600"/>
              </a:spcAft>
            </a:pPr>
            <a:r>
              <a:rPr lang="en-GB" sz="3200" kern="1200" dirty="0">
                <a:solidFill>
                  <a:schemeClr val="tx1"/>
                </a:solidFill>
                <a:latin typeface="+mn-lt"/>
                <a:ea typeface="+mn-ea"/>
                <a:cs typeface="+mn-cs"/>
              </a:rPr>
              <a:t>Reporter</a:t>
            </a:r>
            <a:endParaRPr lang="en-GB" sz="3200" dirty="0"/>
          </a:p>
        </p:txBody>
      </p:sp>
    </p:spTree>
    <p:extLst>
      <p:ext uri="{BB962C8B-B14F-4D97-AF65-F5344CB8AC3E}">
        <p14:creationId xmlns:p14="http://schemas.microsoft.com/office/powerpoint/2010/main" val="569573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7325841-84F9-4C44-B6E8-7FB5C33A5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2A542E6-1924-4FE2-89D1-3CB19468C1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1F353183-2147-472B-AD7D-4A085FF6A4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AA42C8-A082-4DFD-A5F3-FC9EF825B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descr="Diagram, sunburst chart">
            <a:extLst>
              <a:ext uri="{FF2B5EF4-FFF2-40B4-BE49-F238E27FC236}">
                <a16:creationId xmlns:a16="http://schemas.microsoft.com/office/drawing/2014/main" id="{C799D594-FF21-B1BB-E375-DBA8C196D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4772" y="178082"/>
            <a:ext cx="9967098" cy="6320168"/>
          </a:xfrm>
          <a:prstGeom prst="rect">
            <a:avLst/>
          </a:prstGeom>
        </p:spPr>
      </p:pic>
    </p:spTree>
    <p:extLst>
      <p:ext uri="{BB962C8B-B14F-4D97-AF65-F5344CB8AC3E}">
        <p14:creationId xmlns:p14="http://schemas.microsoft.com/office/powerpoint/2010/main" val="235147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7325841-84F9-4C44-B6E8-7FB5C33A5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2A542E6-1924-4FE2-89D1-3CB19468C1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1F353183-2147-472B-AD7D-4A085FF6A4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AA42C8-A082-4DFD-A5F3-FC9EF825B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2" descr="Jigsaw - STRATEGIES">
            <a:extLst>
              <a:ext uri="{FF2B5EF4-FFF2-40B4-BE49-F238E27FC236}">
                <a16:creationId xmlns:a16="http://schemas.microsoft.com/office/drawing/2014/main" id="{10087C0A-63E6-ACD0-45DA-94FBA806426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23721" y="106618"/>
            <a:ext cx="9323882" cy="5850735"/>
          </a:xfrm>
          <a:prstGeom prst="rect">
            <a:avLst/>
          </a:prstGeom>
          <a:noFill/>
          <a:extLst>
            <a:ext uri="{909E8E84-426E-40DD-AFC4-6F175D3DCCD1}">
              <a14:hiddenFill xmlns:a14="http://schemas.microsoft.com/office/drawing/2010/main">
                <a:solidFill>
                  <a:srgbClr val="FFFFFF"/>
                </a:solidFill>
              </a14:hiddenFill>
            </a:ext>
          </a:extLst>
        </p:spPr>
      </p:pic>
      <p:sp>
        <p:nvSpPr>
          <p:cNvPr id="3" name="Google Shape;113;g1a6615159de_0_17">
            <a:extLst>
              <a:ext uri="{FF2B5EF4-FFF2-40B4-BE49-F238E27FC236}">
                <a16:creationId xmlns:a16="http://schemas.microsoft.com/office/drawing/2014/main" id="{6BBD4229-C042-6701-FF9C-89CA8C50F21A}"/>
              </a:ext>
            </a:extLst>
          </p:cNvPr>
          <p:cNvSpPr txBox="1">
            <a:spLocks/>
          </p:cNvSpPr>
          <p:nvPr/>
        </p:nvSpPr>
        <p:spPr>
          <a:xfrm>
            <a:off x="554636" y="1655436"/>
            <a:ext cx="786984" cy="4100785"/>
          </a:xfrm>
          <a:prstGeom prst="rect">
            <a:avLst/>
          </a:prstGeom>
        </p:spPr>
        <p:txBody>
          <a:bodyPr spcFirstLastPara="1" vert="horz" lIns="91440" tIns="45720" rIns="91440" bIns="45720"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buClr>
                <a:schemeClr val="lt1"/>
              </a:buClr>
              <a:buSzPts val="4000"/>
            </a:pPr>
            <a:r>
              <a:rPr lang="en-US" sz="5400" b="1" dirty="0"/>
              <a:t>J</a:t>
            </a:r>
          </a:p>
          <a:p>
            <a:pPr algn="l">
              <a:spcAft>
                <a:spcPts val="600"/>
              </a:spcAft>
              <a:buClr>
                <a:schemeClr val="lt1"/>
              </a:buClr>
              <a:buSzPts val="4000"/>
            </a:pPr>
            <a:r>
              <a:rPr lang="en-US" sz="5400" b="1" dirty="0"/>
              <a:t>i</a:t>
            </a:r>
          </a:p>
          <a:p>
            <a:pPr algn="l">
              <a:spcAft>
                <a:spcPts val="600"/>
              </a:spcAft>
              <a:buClr>
                <a:schemeClr val="lt1"/>
              </a:buClr>
              <a:buSzPts val="4000"/>
            </a:pPr>
            <a:r>
              <a:rPr lang="en-US" sz="5400" b="1" dirty="0"/>
              <a:t>g</a:t>
            </a:r>
          </a:p>
          <a:p>
            <a:pPr algn="l">
              <a:spcAft>
                <a:spcPts val="600"/>
              </a:spcAft>
              <a:buClr>
                <a:schemeClr val="lt1"/>
              </a:buClr>
              <a:buSzPts val="4000"/>
            </a:pPr>
            <a:r>
              <a:rPr lang="en-US" sz="5400" b="1" dirty="0"/>
              <a:t>s</a:t>
            </a:r>
          </a:p>
          <a:p>
            <a:pPr algn="l">
              <a:spcAft>
                <a:spcPts val="600"/>
              </a:spcAft>
              <a:buClr>
                <a:schemeClr val="lt1"/>
              </a:buClr>
              <a:buSzPts val="4000"/>
            </a:pPr>
            <a:r>
              <a:rPr lang="en-US" sz="5400" b="1" dirty="0"/>
              <a:t>aw</a:t>
            </a:r>
          </a:p>
        </p:txBody>
      </p:sp>
      <p:sp>
        <p:nvSpPr>
          <p:cNvPr id="4" name="TextBox 3">
            <a:extLst>
              <a:ext uri="{FF2B5EF4-FFF2-40B4-BE49-F238E27FC236}">
                <a16:creationId xmlns:a16="http://schemas.microsoft.com/office/drawing/2014/main" id="{00790765-3CC8-0B70-F491-977A270F87C2}"/>
              </a:ext>
            </a:extLst>
          </p:cNvPr>
          <p:cNvSpPr txBox="1"/>
          <p:nvPr/>
        </p:nvSpPr>
        <p:spPr>
          <a:xfrm>
            <a:off x="97496" y="6119336"/>
            <a:ext cx="6488166" cy="738664"/>
          </a:xfrm>
          <a:prstGeom prst="rect">
            <a:avLst/>
          </a:prstGeom>
          <a:noFill/>
        </p:spPr>
        <p:txBody>
          <a:bodyPr wrap="square">
            <a:spAutoFit/>
          </a:bodyPr>
          <a:lstStyle/>
          <a:p>
            <a:r>
              <a:rPr lang="en-GB" sz="1400" dirty="0">
                <a:hlinkClick r:id="rId4"/>
              </a:rPr>
              <a:t>https://strategiesforspecialinterventions.weebly.com/jigsaw1.html</a:t>
            </a:r>
            <a:endParaRPr lang="en-GB" sz="1400" dirty="0"/>
          </a:p>
          <a:p>
            <a:r>
              <a:rPr lang="en-GB" sz="1400" dirty="0">
                <a:hlinkClick r:id="rId5"/>
              </a:rPr>
              <a:t>https://www.readingrockets.org/strategies/jigsaw</a:t>
            </a:r>
            <a:endParaRPr lang="en-GB" sz="1400" dirty="0"/>
          </a:p>
          <a:p>
            <a:r>
              <a:rPr lang="en-GB" sz="1400" dirty="0">
                <a:hlinkClick r:id="rId6"/>
              </a:rPr>
              <a:t>http://www.cultofpedagogy.com/</a:t>
            </a:r>
            <a:endParaRPr lang="en-GB" sz="1400" dirty="0"/>
          </a:p>
        </p:txBody>
      </p:sp>
    </p:spTree>
    <p:extLst>
      <p:ext uri="{BB962C8B-B14F-4D97-AF65-F5344CB8AC3E}">
        <p14:creationId xmlns:p14="http://schemas.microsoft.com/office/powerpoint/2010/main" val="241269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7325841-84F9-4C44-B6E8-7FB5C33A5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2A542E6-1924-4FE2-89D1-3CB19468C1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1F353183-2147-472B-AD7D-4A085FF6A4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AA42C8-A082-4DFD-A5F3-FC9EF825B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2">
            <a:extLst>
              <a:ext uri="{FF2B5EF4-FFF2-40B4-BE49-F238E27FC236}">
                <a16:creationId xmlns:a16="http://schemas.microsoft.com/office/drawing/2014/main" id="{D09CD556-7AA3-F516-C9DB-F750376B7C77}"/>
              </a:ext>
            </a:extLst>
          </p:cNvPr>
          <p:cNvSpPr txBox="1">
            <a:spLocks/>
          </p:cNvSpPr>
          <p:nvPr/>
        </p:nvSpPr>
        <p:spPr>
          <a:xfrm>
            <a:off x="545690" y="795407"/>
            <a:ext cx="10743458" cy="99429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tx1">
                    <a:lumMod val="95000"/>
                    <a:lumOff val="5000"/>
                  </a:schemeClr>
                </a:solidFill>
                <a:latin typeface="Comic Sans MS" panose="030F0902030302020204" pitchFamily="66" charset="0"/>
              </a:rPr>
              <a:t>Class Debate</a:t>
            </a:r>
            <a:endParaRPr lang="en-US" dirty="0">
              <a:solidFill>
                <a:schemeClr val="tx1">
                  <a:lumMod val="95000"/>
                  <a:lumOff val="5000"/>
                </a:schemeClr>
              </a:solidFill>
              <a:latin typeface="Comic Sans MS" panose="030F0902030302020204" pitchFamily="66" charset="0"/>
            </a:endParaRPr>
          </a:p>
        </p:txBody>
      </p:sp>
      <p:sp>
        <p:nvSpPr>
          <p:cNvPr id="3" name="Subtitle 1">
            <a:extLst>
              <a:ext uri="{FF2B5EF4-FFF2-40B4-BE49-F238E27FC236}">
                <a16:creationId xmlns:a16="http://schemas.microsoft.com/office/drawing/2014/main" id="{DB1B23FC-61BE-CF9C-36C2-9419F248C647}"/>
              </a:ext>
            </a:extLst>
          </p:cNvPr>
          <p:cNvSpPr txBox="1">
            <a:spLocks/>
          </p:cNvSpPr>
          <p:nvPr/>
        </p:nvSpPr>
        <p:spPr>
          <a:xfrm>
            <a:off x="545691" y="1901468"/>
            <a:ext cx="5550310" cy="4220773"/>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4500" b="1" dirty="0">
              <a:solidFill>
                <a:schemeClr val="tx1">
                  <a:lumMod val="95000"/>
                  <a:lumOff val="5000"/>
                </a:schemeClr>
              </a:solidFill>
              <a:latin typeface="Comic Sans MS" panose="030F0702030302020204" pitchFamily="66" charset="0"/>
            </a:endParaRPr>
          </a:p>
          <a:p>
            <a:pPr>
              <a:lnSpc>
                <a:spcPct val="100000"/>
              </a:lnSpc>
              <a:buClr>
                <a:srgbClr val="9BAFB5"/>
              </a:buClr>
              <a:defRPr/>
            </a:pPr>
            <a:r>
              <a:rPr lang="en-US" sz="4500" b="1" dirty="0">
                <a:solidFill>
                  <a:schemeClr val="tx1">
                    <a:lumMod val="95000"/>
                    <a:lumOff val="5000"/>
                  </a:schemeClr>
                </a:solidFill>
                <a:latin typeface="Comic Sans MS" panose="030F0702030302020204" pitchFamily="66" charset="0"/>
              </a:rPr>
              <a:t>In pairs </a:t>
            </a:r>
          </a:p>
          <a:p>
            <a:pPr>
              <a:lnSpc>
                <a:spcPct val="100000"/>
              </a:lnSpc>
              <a:buClr>
                <a:srgbClr val="9BAFB5"/>
              </a:buClr>
              <a:defRPr/>
            </a:pPr>
            <a:r>
              <a:rPr lang="en-US" sz="4500" b="1" dirty="0">
                <a:solidFill>
                  <a:schemeClr val="tx1">
                    <a:lumMod val="95000"/>
                    <a:lumOff val="5000"/>
                  </a:schemeClr>
                </a:solidFill>
                <a:latin typeface="Comic Sans MS" panose="030F0702030302020204" pitchFamily="66" charset="0"/>
              </a:rPr>
              <a:t>Identify the main point for and against.</a:t>
            </a:r>
          </a:p>
          <a:p>
            <a:pPr>
              <a:lnSpc>
                <a:spcPct val="107000"/>
              </a:lnSpc>
            </a:pPr>
            <a:r>
              <a:rPr lang="en-GB" sz="4500" b="1" dirty="0">
                <a:solidFill>
                  <a:schemeClr val="tx1">
                    <a:lumMod val="95000"/>
                    <a:lumOff val="5000"/>
                  </a:schemeClr>
                </a:solidFill>
                <a:latin typeface="Comic Sans MS" panose="030F0702030302020204" pitchFamily="66" charset="0"/>
                <a:ea typeface="Calibri" panose="020F0502020204030204" pitchFamily="34" charset="0"/>
                <a:cs typeface="Times New Roman" panose="02020603050405020304" pitchFamily="18" charset="0"/>
              </a:rPr>
              <a:t>In groups of fours</a:t>
            </a:r>
          </a:p>
          <a:p>
            <a:pPr marL="914400" indent="-457200">
              <a:lnSpc>
                <a:spcPct val="107000"/>
              </a:lnSpc>
              <a:spcAft>
                <a:spcPts val="800"/>
              </a:spcAft>
              <a:buFontTx/>
              <a:buChar char="-"/>
            </a:pPr>
            <a:r>
              <a:rPr lang="en-GB" sz="4500" b="1" dirty="0">
                <a:solidFill>
                  <a:schemeClr val="tx1">
                    <a:lumMod val="95000"/>
                    <a:lumOff val="5000"/>
                  </a:schemeClr>
                </a:solidFill>
                <a:latin typeface="Comic Sans MS" panose="030F0702030302020204" pitchFamily="66" charset="0"/>
                <a:ea typeface="Calibri" panose="020F0502020204030204" pitchFamily="34" charset="0"/>
                <a:cs typeface="Times New Roman" panose="02020603050405020304" pitchFamily="18" charset="0"/>
              </a:rPr>
              <a:t>Produce the two strongest arguments you have. </a:t>
            </a:r>
          </a:p>
          <a:p>
            <a:pPr marL="914400" indent="-457200">
              <a:lnSpc>
                <a:spcPct val="107000"/>
              </a:lnSpc>
              <a:spcAft>
                <a:spcPts val="800"/>
              </a:spcAft>
              <a:buFontTx/>
              <a:buChar char="-"/>
            </a:pPr>
            <a:r>
              <a:rPr lang="en-GB" sz="4500" b="1" dirty="0">
                <a:solidFill>
                  <a:schemeClr val="tx1">
                    <a:lumMod val="95000"/>
                    <a:lumOff val="5000"/>
                  </a:schemeClr>
                </a:solidFill>
                <a:latin typeface="Comic Sans MS" panose="030F0702030302020204" pitchFamily="66" charset="0"/>
                <a:ea typeface="Calibri" panose="020F0502020204030204" pitchFamily="34" charset="0"/>
                <a:cs typeface="Times New Roman" panose="02020603050405020304" pitchFamily="18" charset="0"/>
              </a:rPr>
              <a:t>Consider the arguments that the other side are going to produce and prepare to argue against them.</a:t>
            </a:r>
          </a:p>
          <a:p>
            <a:pPr>
              <a:lnSpc>
                <a:spcPct val="100000"/>
              </a:lnSpc>
              <a:buClr>
                <a:srgbClr val="9BAFB5"/>
              </a:buClr>
              <a:defRPr/>
            </a:pPr>
            <a:endParaRPr lang="en-US" sz="4500" b="1" dirty="0">
              <a:solidFill>
                <a:schemeClr val="tx1">
                  <a:lumMod val="95000"/>
                  <a:lumOff val="5000"/>
                </a:schemeClr>
              </a:solidFill>
              <a:latin typeface="Comic Sans MS" panose="030F0702030302020204" pitchFamily="66" charset="0"/>
            </a:endParaRPr>
          </a:p>
          <a:p>
            <a:r>
              <a:rPr lang="en-US" sz="4500" b="1" dirty="0">
                <a:solidFill>
                  <a:schemeClr val="tx1">
                    <a:lumMod val="95000"/>
                    <a:lumOff val="5000"/>
                  </a:schemeClr>
                </a:solidFill>
                <a:latin typeface="Comic Sans MS" panose="030F0702030302020204" pitchFamily="66" charset="0"/>
              </a:rPr>
              <a:t>The two groups to debate the for and against</a:t>
            </a:r>
          </a:p>
          <a:p>
            <a:pPr algn="ctr"/>
            <a:endParaRPr lang="en-GB" sz="3200" dirty="0">
              <a:solidFill>
                <a:prstClr val="black"/>
              </a:solidFill>
              <a:latin typeface="Comic Sans MS" panose="030F0702030302020204" pitchFamily="66" charset="0"/>
            </a:endParaRPr>
          </a:p>
          <a:p>
            <a:endParaRPr lang="en-US" dirty="0"/>
          </a:p>
        </p:txBody>
      </p:sp>
      <p:pic>
        <p:nvPicPr>
          <p:cNvPr id="4" name="Graphic 3" descr="Board Of Directors with solid fill">
            <a:extLst>
              <a:ext uri="{FF2B5EF4-FFF2-40B4-BE49-F238E27FC236}">
                <a16:creationId xmlns:a16="http://schemas.microsoft.com/office/drawing/2014/main" id="{8431C58F-6D3A-A15C-A9E5-743FD1360E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16261" y="1292556"/>
            <a:ext cx="4272887" cy="4272887"/>
          </a:xfrm>
          <a:prstGeom prst="rect">
            <a:avLst/>
          </a:prstGeom>
        </p:spPr>
      </p:pic>
    </p:spTree>
    <p:extLst>
      <p:ext uri="{BB962C8B-B14F-4D97-AF65-F5344CB8AC3E}">
        <p14:creationId xmlns:p14="http://schemas.microsoft.com/office/powerpoint/2010/main" val="3249280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7325841-84F9-4C44-B6E8-7FB5C33A5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2A542E6-1924-4FE2-89D1-3CB19468C1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1F353183-2147-472B-AD7D-4A085FF6A4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AA42C8-A082-4DFD-A5F3-FC9EF825B1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87C596EE-BF5D-39BD-4CB1-43F42231C071}"/>
              </a:ext>
            </a:extLst>
          </p:cNvPr>
          <p:cNvSpPr txBox="1">
            <a:spLocks/>
          </p:cNvSpPr>
          <p:nvPr/>
        </p:nvSpPr>
        <p:spPr>
          <a:xfrm>
            <a:off x="295460" y="181496"/>
            <a:ext cx="5724341" cy="1163557"/>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4000" dirty="0"/>
          </a:p>
          <a:p>
            <a:r>
              <a:rPr lang="en-GB" sz="4100" dirty="0"/>
              <a:t>Take-away for academics</a:t>
            </a:r>
          </a:p>
        </p:txBody>
      </p:sp>
      <p:sp>
        <p:nvSpPr>
          <p:cNvPr id="4" name="Content Placeholder 3">
            <a:extLst>
              <a:ext uri="{FF2B5EF4-FFF2-40B4-BE49-F238E27FC236}">
                <a16:creationId xmlns:a16="http://schemas.microsoft.com/office/drawing/2014/main" id="{A12D67B2-33C3-EDCE-A9B9-01EBED8E8F78}"/>
              </a:ext>
            </a:extLst>
          </p:cNvPr>
          <p:cNvSpPr txBox="1">
            <a:spLocks/>
          </p:cNvSpPr>
          <p:nvPr/>
        </p:nvSpPr>
        <p:spPr>
          <a:xfrm>
            <a:off x="6172200" y="1442166"/>
            <a:ext cx="5181600" cy="4351338"/>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i="1" dirty="0">
                <a:solidFill>
                  <a:srgbClr val="242424"/>
                </a:solidFill>
                <a:latin typeface="Calibri" panose="020F0502020204030204" pitchFamily="34" charset="0"/>
              </a:rPr>
              <a:t>I called Arlene for some guidance because I had put together a peer learning discussion and wanted those that were joining to engage with the topic in a more active way than just having a conversation. Arlene always has my peers and I doing different activities while in lectures so I thought she would be the best person to ask for help. After explaining my topic and how I wanted to structure the session, Arlene suggested Think-Pair-Share. Although my group was small, it was a great activity and suited the session’s topic well. The activity helped the group become more engaged and promoted participation amongst the entire group. Without the help of Arlene, the session may have not gone so well (Level 6 student feedback). </a:t>
            </a:r>
          </a:p>
          <a:p>
            <a:pPr algn="ctr"/>
            <a:endParaRPr lang="en-GB" i="1" dirty="0">
              <a:solidFill>
                <a:srgbClr val="242424"/>
              </a:solidFill>
              <a:latin typeface="Calibri" panose="020F0502020204030204" pitchFamily="34" charset="0"/>
            </a:endParaRPr>
          </a:p>
          <a:p>
            <a:pPr marL="0" indent="0" algn="ctr">
              <a:buNone/>
            </a:pPr>
            <a:r>
              <a:rPr lang="en-GB" i="1" dirty="0">
                <a:solidFill>
                  <a:srgbClr val="242424"/>
                </a:solidFill>
                <a:latin typeface="Calibri" panose="020F0502020204030204" pitchFamily="34" charset="0"/>
              </a:rPr>
              <a:t>Thank you for incorporating groupwork into our learning Maureen. I enjoyed doing the research with my group and having to present back to all the other students. It was good to hear from my colleagues too- we are all facing similar challenges. I am not normally keen on presenting but I found this way of learning very enjoyable and effective (PEPs student). </a:t>
            </a:r>
            <a:endParaRPr lang="en-GB" dirty="0">
              <a:solidFill>
                <a:srgbClr val="242424"/>
              </a:solidFill>
              <a:latin typeface="Calibri" panose="020F0502020204030204" pitchFamily="34" charset="0"/>
            </a:endParaRPr>
          </a:p>
          <a:p>
            <a:endParaRPr lang="en-GB" dirty="0"/>
          </a:p>
        </p:txBody>
      </p:sp>
      <p:sp>
        <p:nvSpPr>
          <p:cNvPr id="5" name="Title 1">
            <a:extLst>
              <a:ext uri="{FF2B5EF4-FFF2-40B4-BE49-F238E27FC236}">
                <a16:creationId xmlns:a16="http://schemas.microsoft.com/office/drawing/2014/main" id="{4FB8F9AA-3548-BB24-2CC9-A83879F3D906}"/>
              </a:ext>
            </a:extLst>
          </p:cNvPr>
          <p:cNvSpPr txBox="1">
            <a:spLocks/>
          </p:cNvSpPr>
          <p:nvPr/>
        </p:nvSpPr>
        <p:spPr>
          <a:xfrm>
            <a:off x="6172200" y="116602"/>
            <a:ext cx="5309912" cy="1163557"/>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a:p>
            <a:r>
              <a:rPr lang="en-GB" sz="4300"/>
              <a:t>Impact on </a:t>
            </a:r>
            <a:r>
              <a:rPr lang="en-GB" sz="4300" dirty="0"/>
              <a:t>students</a:t>
            </a:r>
          </a:p>
        </p:txBody>
      </p:sp>
      <p:graphicFrame>
        <p:nvGraphicFramePr>
          <p:cNvPr id="17" name="Content Placeholder 2">
            <a:extLst>
              <a:ext uri="{FF2B5EF4-FFF2-40B4-BE49-F238E27FC236}">
                <a16:creationId xmlns:a16="http://schemas.microsoft.com/office/drawing/2014/main" id="{7BE2FC35-2339-B5A4-A7D0-B1E39F9CCC38}"/>
              </a:ext>
            </a:extLst>
          </p:cNvPr>
          <p:cNvGraphicFramePr/>
          <p:nvPr>
            <p:extLst>
              <p:ext uri="{D42A27DB-BD31-4B8C-83A1-F6EECF244321}">
                <p14:modId xmlns:p14="http://schemas.microsoft.com/office/powerpoint/2010/main" val="3904080274"/>
              </p:ext>
            </p:extLst>
          </p:nvPr>
        </p:nvGraphicFramePr>
        <p:xfrm>
          <a:off x="466541" y="1442166"/>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7477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3A1F6C22127A4682506295422DEB6F" ma:contentTypeVersion="23" ma:contentTypeDescription="Create a new document." ma:contentTypeScope="" ma:versionID="db016d647782b578a2500c6de9d19d3a">
  <xsd:schema xmlns:xsd="http://www.w3.org/2001/XMLSchema" xmlns:xs="http://www.w3.org/2001/XMLSchema" xmlns:p="http://schemas.microsoft.com/office/2006/metadata/properties" xmlns:ns1="http://schemas.microsoft.com/sharepoint/v3" xmlns:ns2="9978e5c5-1e6e-4fbe-92fd-bd71b315fefc" xmlns:ns3="c3872151-5905-4c97-9ff5-e4f7204cd876" targetNamespace="http://schemas.microsoft.com/office/2006/metadata/properties" ma:root="true" ma:fieldsID="16d5c8b97f7e83d1a195a3059bc26be7" ns1:_="" ns2:_="" ns3:_="">
    <xsd:import namespace="http://schemas.microsoft.com/sharepoint/v3"/>
    <xsd:import namespace="9978e5c5-1e6e-4fbe-92fd-bd71b315fefc"/>
    <xsd:import namespace="c3872151-5905-4c97-9ff5-e4f7204cd876"/>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Recordings_x002f_Video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78e5c5-1e6e-4fbe-92fd-bd71b315fe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Recordings_x002f_Videos" ma:index="23" nillable="true" ma:displayName="Recordings/Videos" ma:description="These are videos that will be shown during the presentations." ma:format="Hyperlink" ma:internalName="Recordings_x002f_Videos">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c4aacd68-9722-4061-b47c-b33f46bdd8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872151-5905-4c97-9ff5-e4f7204cd87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aa9eb30-2542-413b-9672-15e9b0e0b797}" ma:internalName="TaxCatchAll" ma:showField="CatchAllData" ma:web="c3872151-5905-4c97-9ff5-e4f7204cd8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978e5c5-1e6e-4fbe-92fd-bd71b315fefc">
      <Terms xmlns="http://schemas.microsoft.com/office/infopath/2007/PartnerControls"/>
    </lcf76f155ced4ddcb4097134ff3c332f>
    <PublishingExpirationDate xmlns="http://schemas.microsoft.com/sharepoint/v3" xsi:nil="true"/>
    <PublishingStartDate xmlns="http://schemas.microsoft.com/sharepoint/v3" xsi:nil="true"/>
    <Recordings_x002f_Videos xmlns="9978e5c5-1e6e-4fbe-92fd-bd71b315fefc">
      <Url xsi:nil="true"/>
      <Description xsi:nil="true"/>
    </Recordings_x002f_Videos>
    <TaxCatchAll xmlns="c3872151-5905-4c97-9ff5-e4f7204cd876" xsi:nil="true"/>
  </documentManagement>
</p:properties>
</file>

<file path=customXml/itemProps1.xml><?xml version="1.0" encoding="utf-8"?>
<ds:datastoreItem xmlns:ds="http://schemas.openxmlformats.org/officeDocument/2006/customXml" ds:itemID="{38E6B0FD-B6EB-4F24-B2CE-EDC1F61530AF}"/>
</file>

<file path=customXml/itemProps2.xml><?xml version="1.0" encoding="utf-8"?>
<ds:datastoreItem xmlns:ds="http://schemas.openxmlformats.org/officeDocument/2006/customXml" ds:itemID="{BCBE3952-9C69-4F18-A8FA-57184D64D3D6}"/>
</file>

<file path=customXml/itemProps3.xml><?xml version="1.0" encoding="utf-8"?>
<ds:datastoreItem xmlns:ds="http://schemas.openxmlformats.org/officeDocument/2006/customXml" ds:itemID="{E4C6979B-E83F-4346-BBD3-7A9D8BE828C3}"/>
</file>

<file path=docProps/app.xml><?xml version="1.0" encoding="utf-8"?>
<Properties xmlns="http://schemas.openxmlformats.org/officeDocument/2006/extended-properties" xmlns:vt="http://schemas.openxmlformats.org/officeDocument/2006/docPropsVTypes">
  <TotalTime>406</TotalTime>
  <Words>1135</Words>
  <Application>Microsoft Office PowerPoint</Application>
  <PresentationFormat>Widescreen</PresentationFormat>
  <Paragraphs>149</Paragraphs>
  <Slides>8</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Arial</vt:lpstr>
      <vt:lpstr>Calibri</vt:lpstr>
      <vt:lpstr>Calibri Light</vt:lpstr>
      <vt:lpstr>Comic Sans MS</vt:lpstr>
      <vt:lpstr>Georgia</vt:lpstr>
      <vt:lpstr>Helvetica</vt:lpstr>
      <vt:lpstr>Office Theme</vt:lpstr>
      <vt:lpstr>3_Office Theme</vt:lpstr>
      <vt:lpstr>4_Custom Design</vt:lpstr>
      <vt:lpstr>Utilising group dynamics to provide learning opportunities for social work students.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 Borough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Utilising group dynamics to provide learning opportunities for social work students.</dc:title>
  <dc:creator>Weekes, Arlene: RBKC</dc:creator>
  <cp:lastModifiedBy>Maureen Mguni</cp:lastModifiedBy>
  <cp:revision>5</cp:revision>
  <cp:lastPrinted>2023-06-19T16:13:34Z</cp:lastPrinted>
  <dcterms:created xsi:type="dcterms:W3CDTF">2023-06-17T18:05:27Z</dcterms:created>
  <dcterms:modified xsi:type="dcterms:W3CDTF">2023-06-26T14:59:37Z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0x010100C13A1F6C22127A4682506295422DEB6F</vt:lpwstr>
  </property>
</Properties>
</file>