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1097" r:id="rId3"/>
    <p:sldId id="1119" r:id="rId4"/>
    <p:sldId id="1098" r:id="rId5"/>
    <p:sldId id="1117" r:id="rId6"/>
    <p:sldId id="1100" r:id="rId7"/>
    <p:sldId id="1116" r:id="rId8"/>
    <p:sldId id="1105" r:id="rId9"/>
    <p:sldId id="1118" r:id="rId10"/>
    <p:sldId id="1107" r:id="rId11"/>
    <p:sldId id="1108" r:id="rId12"/>
    <p:sldId id="1112" r:id="rId13"/>
    <p:sldId id="1109" r:id="rId14"/>
    <p:sldId id="1111" r:id="rId15"/>
    <p:sldId id="1113" r:id="rId16"/>
    <p:sldId id="276" r:id="rId17"/>
    <p:sldId id="4712" r:id="rId18"/>
    <p:sldId id="10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E9C9CC-E2EB-9A47-84BC-22A551A2426F}">
          <p14:sldIdLst>
            <p14:sldId id="257"/>
            <p14:sldId id="1097"/>
            <p14:sldId id="1119"/>
            <p14:sldId id="1098"/>
            <p14:sldId id="1117"/>
            <p14:sldId id="1100"/>
            <p14:sldId id="1116"/>
            <p14:sldId id="1105"/>
            <p14:sldId id="1118"/>
            <p14:sldId id="1107"/>
            <p14:sldId id="1108"/>
            <p14:sldId id="1112"/>
            <p14:sldId id="1109"/>
            <p14:sldId id="1111"/>
            <p14:sldId id="1113"/>
            <p14:sldId id="276"/>
            <p14:sldId id="4712"/>
            <p14:sldId id="10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Sikora" initials="IS" lastIdx="15" clrIdx="0">
    <p:extLst>
      <p:ext uri="{19B8F6BF-5375-455C-9EA6-DF929625EA0E}">
        <p15:presenceInfo xmlns:p15="http://schemas.microsoft.com/office/powerpoint/2012/main" userId="S-1-5-21-3531307382-3189248851-994278014-35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7AB2"/>
    <a:srgbClr val="FFFFFF"/>
    <a:srgbClr val="326F63"/>
    <a:srgbClr val="2B4C88"/>
    <a:srgbClr val="2F5597"/>
    <a:srgbClr val="3E8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DFB75-368B-7240-BE8F-69847DB4E5AD}" v="634" dt="2023-07-06T12:17:13.8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87"/>
    <p:restoredTop sz="91268"/>
  </p:normalViewPr>
  <p:slideViewPr>
    <p:cSldViewPr snapToGrid="0" snapToObjects="1">
      <p:cViewPr varScale="1">
        <p:scale>
          <a:sx n="104" d="100"/>
          <a:sy n="104" d="100"/>
        </p:scale>
        <p:origin x="224" y="3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Goodman" userId="d8218f32-9335-471d-ba65-2b44c59bf06b" providerId="ADAL" clId="{D08DFB75-368B-7240-BE8F-69847DB4E5AD}"/>
    <pc:docChg chg="undo custSel addSld delSld modSld sldOrd modSection">
      <pc:chgData name="James Goodman" userId="d8218f32-9335-471d-ba65-2b44c59bf06b" providerId="ADAL" clId="{D08DFB75-368B-7240-BE8F-69847DB4E5AD}" dt="2023-07-06T12:21:14.290" v="4949" actId="20577"/>
      <pc:docMkLst>
        <pc:docMk/>
      </pc:docMkLst>
      <pc:sldChg chg="del">
        <pc:chgData name="James Goodman" userId="d8218f32-9335-471d-ba65-2b44c59bf06b" providerId="ADAL" clId="{D08DFB75-368B-7240-BE8F-69847DB4E5AD}" dt="2023-07-05T04:35:32.321" v="4157" actId="2696"/>
        <pc:sldMkLst>
          <pc:docMk/>
          <pc:sldMk cId="174077339" sldId="269"/>
        </pc:sldMkLst>
      </pc:sldChg>
      <pc:sldChg chg="del">
        <pc:chgData name="James Goodman" userId="d8218f32-9335-471d-ba65-2b44c59bf06b" providerId="ADAL" clId="{D08DFB75-368B-7240-BE8F-69847DB4E5AD}" dt="2023-07-05T04:35:37.840" v="4158" actId="2696"/>
        <pc:sldMkLst>
          <pc:docMk/>
          <pc:sldMk cId="2628328308" sldId="270"/>
        </pc:sldMkLst>
      </pc:sldChg>
      <pc:sldChg chg="del">
        <pc:chgData name="James Goodman" userId="d8218f32-9335-471d-ba65-2b44c59bf06b" providerId="ADAL" clId="{D08DFB75-368B-7240-BE8F-69847DB4E5AD}" dt="2023-07-05T04:31:13.586" v="3842" actId="2696"/>
        <pc:sldMkLst>
          <pc:docMk/>
          <pc:sldMk cId="2963830486" sldId="271"/>
        </pc:sldMkLst>
      </pc:sldChg>
      <pc:sldChg chg="del">
        <pc:chgData name="James Goodman" userId="d8218f32-9335-471d-ba65-2b44c59bf06b" providerId="ADAL" clId="{D08DFB75-368B-7240-BE8F-69847DB4E5AD}" dt="2023-07-05T04:31:13.614" v="3844" actId="2696"/>
        <pc:sldMkLst>
          <pc:docMk/>
          <pc:sldMk cId="2787114595" sldId="272"/>
        </pc:sldMkLst>
      </pc:sldChg>
      <pc:sldChg chg="del">
        <pc:chgData name="James Goodman" userId="d8218f32-9335-471d-ba65-2b44c59bf06b" providerId="ADAL" clId="{D08DFB75-368B-7240-BE8F-69847DB4E5AD}" dt="2023-07-05T04:31:22.076" v="3845" actId="2696"/>
        <pc:sldMkLst>
          <pc:docMk/>
          <pc:sldMk cId="3487553054" sldId="273"/>
        </pc:sldMkLst>
      </pc:sldChg>
      <pc:sldChg chg="modSp mod">
        <pc:chgData name="James Goodman" userId="d8218f32-9335-471d-ba65-2b44c59bf06b" providerId="ADAL" clId="{D08DFB75-368B-7240-BE8F-69847DB4E5AD}" dt="2023-07-05T04:33:02.801" v="4132" actId="115"/>
        <pc:sldMkLst>
          <pc:docMk/>
          <pc:sldMk cId="20987969" sldId="276"/>
        </pc:sldMkLst>
        <pc:spChg chg="mod">
          <ac:chgData name="James Goodman" userId="d8218f32-9335-471d-ba65-2b44c59bf06b" providerId="ADAL" clId="{D08DFB75-368B-7240-BE8F-69847DB4E5AD}" dt="2023-07-05T04:31:40.945" v="3871" actId="20577"/>
          <ac:spMkLst>
            <pc:docMk/>
            <pc:sldMk cId="20987969" sldId="276"/>
            <ac:spMk id="2" creationId="{00000000-0000-0000-0000-000000000000}"/>
          </ac:spMkLst>
        </pc:spChg>
        <pc:graphicFrameChg chg="mod">
          <ac:chgData name="James Goodman" userId="d8218f32-9335-471d-ba65-2b44c59bf06b" providerId="ADAL" clId="{D08DFB75-368B-7240-BE8F-69847DB4E5AD}" dt="2023-07-05T04:33:02.801" v="4132" actId="115"/>
          <ac:graphicFrameMkLst>
            <pc:docMk/>
            <pc:sldMk cId="20987969" sldId="276"/>
            <ac:graphicFrameMk id="6" creationId="{815D2D76-CDE7-151A-7912-0A992D2CC7C2}"/>
          </ac:graphicFrameMkLst>
        </pc:graphicFrameChg>
      </pc:sldChg>
      <pc:sldChg chg="modSp mod modAnim">
        <pc:chgData name="James Goodman" userId="d8218f32-9335-471d-ba65-2b44c59bf06b" providerId="ADAL" clId="{D08DFB75-368B-7240-BE8F-69847DB4E5AD}" dt="2023-07-06T12:18:05.272" v="4939" actId="5793"/>
        <pc:sldMkLst>
          <pc:docMk/>
          <pc:sldMk cId="1489309757" sldId="1097"/>
        </pc:sldMkLst>
        <pc:spChg chg="mod">
          <ac:chgData name="James Goodman" userId="d8218f32-9335-471d-ba65-2b44c59bf06b" providerId="ADAL" clId="{D08DFB75-368B-7240-BE8F-69847DB4E5AD}" dt="2023-07-06T12:18:05.272" v="4939" actId="5793"/>
          <ac:spMkLst>
            <pc:docMk/>
            <pc:sldMk cId="1489309757" sldId="1097"/>
            <ac:spMk id="2" creationId="{851DBD44-B1F1-32DF-A25D-1901E92A3A9D}"/>
          </ac:spMkLst>
        </pc:spChg>
        <pc:graphicFrameChg chg="mod">
          <ac:chgData name="James Goodman" userId="d8218f32-9335-471d-ba65-2b44c59bf06b" providerId="ADAL" clId="{D08DFB75-368B-7240-BE8F-69847DB4E5AD}" dt="2023-07-06T12:14:29.662" v="4856" actId="20577"/>
          <ac:graphicFrameMkLst>
            <pc:docMk/>
            <pc:sldMk cId="1489309757" sldId="1097"/>
            <ac:graphicFrameMk id="6" creationId="{8FFCDB40-AFB1-20AA-7ED2-36083BC1FAE8}"/>
          </ac:graphicFrameMkLst>
        </pc:graphicFrameChg>
      </pc:sldChg>
      <pc:sldChg chg="addSp delSp modSp new mod modClrScheme chgLayout">
        <pc:chgData name="James Goodman" userId="d8218f32-9335-471d-ba65-2b44c59bf06b" providerId="ADAL" clId="{D08DFB75-368B-7240-BE8F-69847DB4E5AD}" dt="2023-07-05T04:07:37.930" v="3534" actId="20577"/>
        <pc:sldMkLst>
          <pc:docMk/>
          <pc:sldMk cId="741488221" sldId="1098"/>
        </pc:sldMkLst>
        <pc:spChg chg="del mod ord">
          <ac:chgData name="James Goodman" userId="d8218f32-9335-471d-ba65-2b44c59bf06b" providerId="ADAL" clId="{D08DFB75-368B-7240-BE8F-69847DB4E5AD}" dt="2023-06-30T12:46:53.487" v="1" actId="700"/>
          <ac:spMkLst>
            <pc:docMk/>
            <pc:sldMk cId="741488221" sldId="1098"/>
            <ac:spMk id="2" creationId="{BCBBCCFD-9972-A12E-AC58-061605AA2C0D}"/>
          </ac:spMkLst>
        </pc:spChg>
        <pc:spChg chg="del mod ord">
          <ac:chgData name="James Goodman" userId="d8218f32-9335-471d-ba65-2b44c59bf06b" providerId="ADAL" clId="{D08DFB75-368B-7240-BE8F-69847DB4E5AD}" dt="2023-06-30T12:46:53.487" v="1" actId="700"/>
          <ac:spMkLst>
            <pc:docMk/>
            <pc:sldMk cId="741488221" sldId="1098"/>
            <ac:spMk id="3" creationId="{3806446C-4063-B652-709C-4C41C9CC2D3C}"/>
          </ac:spMkLst>
        </pc:spChg>
        <pc:spChg chg="add del mod ord">
          <ac:chgData name="James Goodman" userId="d8218f32-9335-471d-ba65-2b44c59bf06b" providerId="ADAL" clId="{D08DFB75-368B-7240-BE8F-69847DB4E5AD}" dt="2023-06-30T12:47:01.452" v="2" actId="700"/>
          <ac:spMkLst>
            <pc:docMk/>
            <pc:sldMk cId="741488221" sldId="1098"/>
            <ac:spMk id="4" creationId="{4D4FA3E1-C4DD-EB15-FE8C-E90D342C9573}"/>
          </ac:spMkLst>
        </pc:spChg>
        <pc:spChg chg="add del mod ord">
          <ac:chgData name="James Goodman" userId="d8218f32-9335-471d-ba65-2b44c59bf06b" providerId="ADAL" clId="{D08DFB75-368B-7240-BE8F-69847DB4E5AD}" dt="2023-06-30T12:47:01.452" v="2" actId="700"/>
          <ac:spMkLst>
            <pc:docMk/>
            <pc:sldMk cId="741488221" sldId="1098"/>
            <ac:spMk id="5" creationId="{97035A30-CB51-E89B-26AD-E1D202FC056B}"/>
          </ac:spMkLst>
        </pc:spChg>
        <pc:spChg chg="add del mod ord">
          <ac:chgData name="James Goodman" userId="d8218f32-9335-471d-ba65-2b44c59bf06b" providerId="ADAL" clId="{D08DFB75-368B-7240-BE8F-69847DB4E5AD}" dt="2023-06-30T12:47:01.452" v="2" actId="700"/>
          <ac:spMkLst>
            <pc:docMk/>
            <pc:sldMk cId="741488221" sldId="1098"/>
            <ac:spMk id="6" creationId="{D1EC2C98-6108-6BE5-2958-B7B774970B74}"/>
          </ac:spMkLst>
        </pc:spChg>
        <pc:spChg chg="add mod ord">
          <ac:chgData name="James Goodman" userId="d8218f32-9335-471d-ba65-2b44c59bf06b" providerId="ADAL" clId="{D08DFB75-368B-7240-BE8F-69847DB4E5AD}" dt="2023-07-03T13:01:20.546" v="2417" actId="20577"/>
          <ac:spMkLst>
            <pc:docMk/>
            <pc:sldMk cId="741488221" sldId="1098"/>
            <ac:spMk id="7" creationId="{1393F038-4EE8-2300-CA5C-7BD2E6E1A79B}"/>
          </ac:spMkLst>
        </pc:spChg>
        <pc:spChg chg="add del mod ord">
          <ac:chgData name="James Goodman" userId="d8218f32-9335-471d-ba65-2b44c59bf06b" providerId="ADAL" clId="{D08DFB75-368B-7240-BE8F-69847DB4E5AD}" dt="2023-06-30T12:50:26.550" v="27" actId="700"/>
          <ac:spMkLst>
            <pc:docMk/>
            <pc:sldMk cId="741488221" sldId="1098"/>
            <ac:spMk id="8" creationId="{881BDCEE-1270-57B3-E698-F4C28453783E}"/>
          </ac:spMkLst>
        </pc:spChg>
        <pc:spChg chg="add del mod ord">
          <ac:chgData name="James Goodman" userId="d8218f32-9335-471d-ba65-2b44c59bf06b" providerId="ADAL" clId="{D08DFB75-368B-7240-BE8F-69847DB4E5AD}" dt="2023-06-30T12:50:26.550" v="27" actId="700"/>
          <ac:spMkLst>
            <pc:docMk/>
            <pc:sldMk cId="741488221" sldId="1098"/>
            <ac:spMk id="9" creationId="{D3C853C8-9B74-8CA5-84D5-F25DF1946DC2}"/>
          </ac:spMkLst>
        </pc:spChg>
        <pc:spChg chg="add del mod ord">
          <ac:chgData name="James Goodman" userId="d8218f32-9335-471d-ba65-2b44c59bf06b" providerId="ADAL" clId="{D08DFB75-368B-7240-BE8F-69847DB4E5AD}" dt="2023-06-30T12:50:26.550" v="27" actId="700"/>
          <ac:spMkLst>
            <pc:docMk/>
            <pc:sldMk cId="741488221" sldId="1098"/>
            <ac:spMk id="10" creationId="{4A68CDE0-252D-C29A-5E3B-7B8E0435B7CF}"/>
          </ac:spMkLst>
        </pc:spChg>
        <pc:spChg chg="add del mod ord">
          <ac:chgData name="James Goodman" userId="d8218f32-9335-471d-ba65-2b44c59bf06b" providerId="ADAL" clId="{D08DFB75-368B-7240-BE8F-69847DB4E5AD}" dt="2023-06-30T12:50:26.550" v="27" actId="700"/>
          <ac:spMkLst>
            <pc:docMk/>
            <pc:sldMk cId="741488221" sldId="1098"/>
            <ac:spMk id="11" creationId="{72DC64FD-D637-45CF-8967-CFDFE1D49659}"/>
          </ac:spMkLst>
        </pc:spChg>
        <pc:spChg chg="add del mod ord">
          <ac:chgData name="James Goodman" userId="d8218f32-9335-471d-ba65-2b44c59bf06b" providerId="ADAL" clId="{D08DFB75-368B-7240-BE8F-69847DB4E5AD}" dt="2023-06-30T12:50:30.114" v="29"/>
          <ac:spMkLst>
            <pc:docMk/>
            <pc:sldMk cId="741488221" sldId="1098"/>
            <ac:spMk id="12" creationId="{217FBFAD-BC16-3CB2-C861-620C29361053}"/>
          </ac:spMkLst>
        </pc:spChg>
        <pc:spChg chg="add del mod ord">
          <ac:chgData name="James Goodman" userId="d8218f32-9335-471d-ba65-2b44c59bf06b" providerId="ADAL" clId="{D08DFB75-368B-7240-BE8F-69847DB4E5AD}" dt="2023-06-30T12:54:22.744" v="52" actId="700"/>
          <ac:spMkLst>
            <pc:docMk/>
            <pc:sldMk cId="741488221" sldId="1098"/>
            <ac:spMk id="13" creationId="{6A387102-415B-860F-AB4B-9C491996282B}"/>
          </ac:spMkLst>
        </pc:spChg>
        <pc:spChg chg="add del mod ord">
          <ac:chgData name="James Goodman" userId="d8218f32-9335-471d-ba65-2b44c59bf06b" providerId="ADAL" clId="{D08DFB75-368B-7240-BE8F-69847DB4E5AD}" dt="2023-06-30T12:54:25.875" v="53"/>
          <ac:spMkLst>
            <pc:docMk/>
            <pc:sldMk cId="741488221" sldId="1098"/>
            <ac:spMk id="14" creationId="{B2629445-F2E1-602C-D7FB-0A039B475CAD}"/>
          </ac:spMkLst>
        </pc:spChg>
        <pc:spChg chg="add del mod ord">
          <ac:chgData name="James Goodman" userId="d8218f32-9335-471d-ba65-2b44c59bf06b" providerId="ADAL" clId="{D08DFB75-368B-7240-BE8F-69847DB4E5AD}" dt="2023-06-30T13:16:50.158" v="765"/>
          <ac:spMkLst>
            <pc:docMk/>
            <pc:sldMk cId="741488221" sldId="1098"/>
            <ac:spMk id="15" creationId="{F6DC2591-F6AB-063E-16F3-0568C189FBFB}"/>
          </ac:spMkLst>
        </pc:spChg>
        <pc:spChg chg="add mod">
          <ac:chgData name="James Goodman" userId="d8218f32-9335-471d-ba65-2b44c59bf06b" providerId="ADAL" clId="{D08DFB75-368B-7240-BE8F-69847DB4E5AD}" dt="2023-07-05T04:07:37.930" v="3534" actId="20577"/>
          <ac:spMkLst>
            <pc:docMk/>
            <pc:sldMk cId="741488221" sldId="1098"/>
            <ac:spMk id="18" creationId="{126DB181-F744-7F82-4556-AA555D18C94C}"/>
          </ac:spMkLst>
        </pc:spChg>
        <pc:picChg chg="add del mod">
          <ac:chgData name="James Goodman" userId="d8218f32-9335-471d-ba65-2b44c59bf06b" providerId="ADAL" clId="{D08DFB75-368B-7240-BE8F-69847DB4E5AD}" dt="2023-06-30T13:09:38.747" v="438" actId="478"/>
          <ac:picMkLst>
            <pc:docMk/>
            <pc:sldMk cId="741488221" sldId="1098"/>
            <ac:picMk id="16" creationId="{97DFADDC-2ACA-C97D-9832-4F5A4FE98D03}"/>
          </ac:picMkLst>
        </pc:picChg>
        <pc:picChg chg="add del mod">
          <ac:chgData name="James Goodman" userId="d8218f32-9335-471d-ba65-2b44c59bf06b" providerId="ADAL" clId="{D08DFB75-368B-7240-BE8F-69847DB4E5AD}" dt="2023-06-30T12:54:19.227" v="51" actId="478"/>
          <ac:picMkLst>
            <pc:docMk/>
            <pc:sldMk cId="741488221" sldId="1098"/>
            <ac:picMk id="1026" creationId="{C207F669-5086-849D-29D9-ACB085D56707}"/>
          </ac:picMkLst>
        </pc:picChg>
        <pc:picChg chg="add mod">
          <ac:chgData name="James Goodman" userId="d8218f32-9335-471d-ba65-2b44c59bf06b" providerId="ADAL" clId="{D08DFB75-368B-7240-BE8F-69847DB4E5AD}" dt="2023-06-30T13:16:53.033" v="766" actId="26606"/>
          <ac:picMkLst>
            <pc:docMk/>
            <pc:sldMk cId="741488221" sldId="1098"/>
            <ac:picMk id="1028" creationId="{F10122C3-BB8F-B313-6E08-030FEB35AF24}"/>
          </ac:picMkLst>
        </pc:picChg>
      </pc:sldChg>
      <pc:sldChg chg="addSp delSp modSp new del mod">
        <pc:chgData name="James Goodman" userId="d8218f32-9335-471d-ba65-2b44c59bf06b" providerId="ADAL" clId="{D08DFB75-368B-7240-BE8F-69847DB4E5AD}" dt="2023-06-30T13:17:19.136" v="768" actId="2696"/>
        <pc:sldMkLst>
          <pc:docMk/>
          <pc:sldMk cId="713371259" sldId="1099"/>
        </pc:sldMkLst>
        <pc:spChg chg="mod">
          <ac:chgData name="James Goodman" userId="d8218f32-9335-471d-ba65-2b44c59bf06b" providerId="ADAL" clId="{D08DFB75-368B-7240-BE8F-69847DB4E5AD}" dt="2023-06-30T13:01:49.762" v="369" actId="20577"/>
          <ac:spMkLst>
            <pc:docMk/>
            <pc:sldMk cId="713371259" sldId="1099"/>
            <ac:spMk id="2" creationId="{142CA2DE-1548-CD81-9021-AB151A57AB89}"/>
          </ac:spMkLst>
        </pc:spChg>
        <pc:spChg chg="del">
          <ac:chgData name="James Goodman" userId="d8218f32-9335-471d-ba65-2b44c59bf06b" providerId="ADAL" clId="{D08DFB75-368B-7240-BE8F-69847DB4E5AD}" dt="2023-06-30T13:03:06.578" v="370"/>
          <ac:spMkLst>
            <pc:docMk/>
            <pc:sldMk cId="713371259" sldId="1099"/>
            <ac:spMk id="3" creationId="{55C4C9DE-8298-CBC9-1B1C-47EEEF7496D7}"/>
          </ac:spMkLst>
        </pc:spChg>
        <pc:picChg chg="add mod">
          <ac:chgData name="James Goodman" userId="d8218f32-9335-471d-ba65-2b44c59bf06b" providerId="ADAL" clId="{D08DFB75-368B-7240-BE8F-69847DB4E5AD}" dt="2023-06-30T13:05:27.229" v="374" actId="14100"/>
          <ac:picMkLst>
            <pc:docMk/>
            <pc:sldMk cId="713371259" sldId="1099"/>
            <ac:picMk id="2050" creationId="{DBF59FBA-F938-279C-720E-A29EE2E8F584}"/>
          </ac:picMkLst>
        </pc:picChg>
      </pc:sldChg>
      <pc:sldChg chg="modSp add mod">
        <pc:chgData name="James Goodman" userId="d8218f32-9335-471d-ba65-2b44c59bf06b" providerId="ADAL" clId="{D08DFB75-368B-7240-BE8F-69847DB4E5AD}" dt="2023-07-05T04:47:10.967" v="4426" actId="20577"/>
        <pc:sldMkLst>
          <pc:docMk/>
          <pc:sldMk cId="586118149" sldId="1100"/>
        </pc:sldMkLst>
        <pc:spChg chg="mod">
          <ac:chgData name="James Goodman" userId="d8218f32-9335-471d-ba65-2b44c59bf06b" providerId="ADAL" clId="{D08DFB75-368B-7240-BE8F-69847DB4E5AD}" dt="2023-07-05T04:47:10.967" v="4426" actId="20577"/>
          <ac:spMkLst>
            <pc:docMk/>
            <pc:sldMk cId="586118149" sldId="1100"/>
            <ac:spMk id="7" creationId="{1393F038-4EE8-2300-CA5C-7BD2E6E1A79B}"/>
          </ac:spMkLst>
        </pc:spChg>
        <pc:spChg chg="mod">
          <ac:chgData name="James Goodman" userId="d8218f32-9335-471d-ba65-2b44c59bf06b" providerId="ADAL" clId="{D08DFB75-368B-7240-BE8F-69847DB4E5AD}" dt="2023-07-05T04:08:09.002" v="3577" actId="27636"/>
          <ac:spMkLst>
            <pc:docMk/>
            <pc:sldMk cId="586118149" sldId="1100"/>
            <ac:spMk id="15" creationId="{F6DC2591-F6AB-063E-16F3-0568C189FBFB}"/>
          </ac:spMkLst>
        </pc:spChg>
      </pc:sldChg>
      <pc:sldChg chg="addSp delSp modSp new del mod modClrScheme chgLayout">
        <pc:chgData name="James Goodman" userId="d8218f32-9335-471d-ba65-2b44c59bf06b" providerId="ADAL" clId="{D08DFB75-368B-7240-BE8F-69847DB4E5AD}" dt="2023-07-03T07:05:26.637" v="1645" actId="2696"/>
        <pc:sldMkLst>
          <pc:docMk/>
          <pc:sldMk cId="884698703" sldId="1101"/>
        </pc:sldMkLst>
        <pc:spChg chg="del mod ord">
          <ac:chgData name="James Goodman" userId="d8218f32-9335-471d-ba65-2b44c59bf06b" providerId="ADAL" clId="{D08DFB75-368B-7240-BE8F-69847DB4E5AD}" dt="2023-06-30T13:18:12.813" v="770" actId="700"/>
          <ac:spMkLst>
            <pc:docMk/>
            <pc:sldMk cId="884698703" sldId="1101"/>
            <ac:spMk id="2" creationId="{EAD1FF07-F673-63B2-2394-FA9AA1A72361}"/>
          </ac:spMkLst>
        </pc:spChg>
        <pc:spChg chg="del mod ord">
          <ac:chgData name="James Goodman" userId="d8218f32-9335-471d-ba65-2b44c59bf06b" providerId="ADAL" clId="{D08DFB75-368B-7240-BE8F-69847DB4E5AD}" dt="2023-06-30T13:18:12.813" v="770" actId="700"/>
          <ac:spMkLst>
            <pc:docMk/>
            <pc:sldMk cId="884698703" sldId="1101"/>
            <ac:spMk id="3" creationId="{F665E952-FF96-94DD-29B4-A7F8848F09E9}"/>
          </ac:spMkLst>
        </pc:spChg>
        <pc:spChg chg="add mod ord">
          <ac:chgData name="James Goodman" userId="d8218f32-9335-471d-ba65-2b44c59bf06b" providerId="ADAL" clId="{D08DFB75-368B-7240-BE8F-69847DB4E5AD}" dt="2023-06-30T13:18:24.606" v="775" actId="14100"/>
          <ac:spMkLst>
            <pc:docMk/>
            <pc:sldMk cId="884698703" sldId="1101"/>
            <ac:spMk id="4" creationId="{D39BF01A-3BDF-1D6C-CCD2-597BE2C66C4C}"/>
          </ac:spMkLst>
        </pc:spChg>
        <pc:spChg chg="add mod ord">
          <ac:chgData name="James Goodman" userId="d8218f32-9335-471d-ba65-2b44c59bf06b" providerId="ADAL" clId="{D08DFB75-368B-7240-BE8F-69847DB4E5AD}" dt="2023-06-30T13:33:14.827" v="1098" actId="20577"/>
          <ac:spMkLst>
            <pc:docMk/>
            <pc:sldMk cId="884698703" sldId="1101"/>
            <ac:spMk id="5" creationId="{6CF82BF0-DA4E-8BF5-430E-8EB07BA8B68E}"/>
          </ac:spMkLst>
        </pc:spChg>
        <pc:spChg chg="add del mod ord">
          <ac:chgData name="James Goodman" userId="d8218f32-9335-471d-ba65-2b44c59bf06b" providerId="ADAL" clId="{D08DFB75-368B-7240-BE8F-69847DB4E5AD}" dt="2023-06-30T13:18:33.899" v="776"/>
          <ac:spMkLst>
            <pc:docMk/>
            <pc:sldMk cId="884698703" sldId="1101"/>
            <ac:spMk id="6" creationId="{48A85B01-234B-3F8B-E4BF-1CB27F44DC97}"/>
          </ac:spMkLst>
        </pc:spChg>
        <pc:picChg chg="add mod">
          <ac:chgData name="James Goodman" userId="d8218f32-9335-471d-ba65-2b44c59bf06b" providerId="ADAL" clId="{D08DFB75-368B-7240-BE8F-69847DB4E5AD}" dt="2023-06-30T13:18:33.899" v="776"/>
          <ac:picMkLst>
            <pc:docMk/>
            <pc:sldMk cId="884698703" sldId="1101"/>
            <ac:picMk id="7" creationId="{49DEFD4A-A617-CE25-832B-154466C4C6C0}"/>
          </ac:picMkLst>
        </pc:picChg>
      </pc:sldChg>
      <pc:sldChg chg="addSp delSp modSp new del mod modClrScheme chgLayout">
        <pc:chgData name="James Goodman" userId="d8218f32-9335-471d-ba65-2b44c59bf06b" providerId="ADAL" clId="{D08DFB75-368B-7240-BE8F-69847DB4E5AD}" dt="2023-07-03T12:40:16.946" v="2403" actId="2696"/>
        <pc:sldMkLst>
          <pc:docMk/>
          <pc:sldMk cId="4215005056" sldId="1102"/>
        </pc:sldMkLst>
        <pc:spChg chg="del mod ord">
          <ac:chgData name="James Goodman" userId="d8218f32-9335-471d-ba65-2b44c59bf06b" providerId="ADAL" clId="{D08DFB75-368B-7240-BE8F-69847DB4E5AD}" dt="2023-06-30T13:26:38.064" v="1037" actId="700"/>
          <ac:spMkLst>
            <pc:docMk/>
            <pc:sldMk cId="4215005056" sldId="1102"/>
            <ac:spMk id="2" creationId="{6AA301BF-3DF5-C449-E600-02FDEB0A6F52}"/>
          </ac:spMkLst>
        </pc:spChg>
        <pc:spChg chg="del mod ord">
          <ac:chgData name="James Goodman" userId="d8218f32-9335-471d-ba65-2b44c59bf06b" providerId="ADAL" clId="{D08DFB75-368B-7240-BE8F-69847DB4E5AD}" dt="2023-06-30T13:26:38.064" v="1037" actId="700"/>
          <ac:spMkLst>
            <pc:docMk/>
            <pc:sldMk cId="4215005056" sldId="1102"/>
            <ac:spMk id="3" creationId="{FC668130-930D-E26A-46A8-B7F40C375E9F}"/>
          </ac:spMkLst>
        </pc:spChg>
        <pc:spChg chg="add mod ord">
          <ac:chgData name="James Goodman" userId="d8218f32-9335-471d-ba65-2b44c59bf06b" providerId="ADAL" clId="{D08DFB75-368B-7240-BE8F-69847DB4E5AD}" dt="2023-06-30T13:27:37.941" v="1048" actId="14100"/>
          <ac:spMkLst>
            <pc:docMk/>
            <pc:sldMk cId="4215005056" sldId="1102"/>
            <ac:spMk id="4" creationId="{F672EF24-3015-24BA-1586-B91A0CCB207A}"/>
          </ac:spMkLst>
        </pc:spChg>
        <pc:spChg chg="add del mod ord">
          <ac:chgData name="James Goodman" userId="d8218f32-9335-471d-ba65-2b44c59bf06b" providerId="ADAL" clId="{D08DFB75-368B-7240-BE8F-69847DB4E5AD}" dt="2023-06-30T13:27:22.300" v="1044"/>
          <ac:spMkLst>
            <pc:docMk/>
            <pc:sldMk cId="4215005056" sldId="1102"/>
            <ac:spMk id="5" creationId="{AAD31610-AC79-DCD0-3B42-FAC1AC28F107}"/>
          </ac:spMkLst>
        </pc:spChg>
        <pc:picChg chg="add mod">
          <ac:chgData name="James Goodman" userId="d8218f32-9335-471d-ba65-2b44c59bf06b" providerId="ADAL" clId="{D08DFB75-368B-7240-BE8F-69847DB4E5AD}" dt="2023-06-30T13:27:31.441" v="1045" actId="26606"/>
          <ac:picMkLst>
            <pc:docMk/>
            <pc:sldMk cId="4215005056" sldId="1102"/>
            <ac:picMk id="6" creationId="{21EF0553-B9EC-6274-590E-3D75BEFCD33B}"/>
          </ac:picMkLst>
        </pc:picChg>
      </pc:sldChg>
      <pc:sldChg chg="addSp delSp modSp new del mod modClrScheme chgLayout">
        <pc:chgData name="James Goodman" userId="d8218f32-9335-471d-ba65-2b44c59bf06b" providerId="ADAL" clId="{D08DFB75-368B-7240-BE8F-69847DB4E5AD}" dt="2023-07-05T04:31:13.602" v="3843" actId="2696"/>
        <pc:sldMkLst>
          <pc:docMk/>
          <pc:sldMk cId="3070409261" sldId="1103"/>
        </pc:sldMkLst>
        <pc:spChg chg="del mod ord">
          <ac:chgData name="James Goodman" userId="d8218f32-9335-471d-ba65-2b44c59bf06b" providerId="ADAL" clId="{D08DFB75-368B-7240-BE8F-69847DB4E5AD}" dt="2023-06-30T13:37:16.288" v="1100" actId="700"/>
          <ac:spMkLst>
            <pc:docMk/>
            <pc:sldMk cId="3070409261" sldId="1103"/>
            <ac:spMk id="2" creationId="{C6D4419C-4C95-AD8F-BC28-FD95113556D5}"/>
          </ac:spMkLst>
        </pc:spChg>
        <pc:spChg chg="del mod ord">
          <ac:chgData name="James Goodman" userId="d8218f32-9335-471d-ba65-2b44c59bf06b" providerId="ADAL" clId="{D08DFB75-368B-7240-BE8F-69847DB4E5AD}" dt="2023-06-30T13:37:16.288" v="1100" actId="700"/>
          <ac:spMkLst>
            <pc:docMk/>
            <pc:sldMk cId="3070409261" sldId="1103"/>
            <ac:spMk id="3" creationId="{934AB658-320C-DA83-916D-4572762F21AA}"/>
          </ac:spMkLst>
        </pc:spChg>
        <pc:spChg chg="add mod ord">
          <ac:chgData name="James Goodman" userId="d8218f32-9335-471d-ba65-2b44c59bf06b" providerId="ADAL" clId="{D08DFB75-368B-7240-BE8F-69847DB4E5AD}" dt="2023-06-30T13:40:44.006" v="1133" actId="26606"/>
          <ac:spMkLst>
            <pc:docMk/>
            <pc:sldMk cId="3070409261" sldId="1103"/>
            <ac:spMk id="4" creationId="{FB4BE077-5650-E541-C4A9-C4E9FCAFF343}"/>
          </ac:spMkLst>
        </pc:spChg>
        <pc:spChg chg="add del mod ord">
          <ac:chgData name="James Goodman" userId="d8218f32-9335-471d-ba65-2b44c59bf06b" providerId="ADAL" clId="{D08DFB75-368B-7240-BE8F-69847DB4E5AD}" dt="2023-06-30T13:40:44.006" v="1133" actId="26606"/>
          <ac:spMkLst>
            <pc:docMk/>
            <pc:sldMk cId="3070409261" sldId="1103"/>
            <ac:spMk id="5" creationId="{001EEC39-5E5A-3E0A-4716-DDCE4ABDB06D}"/>
          </ac:spMkLst>
        </pc:spChg>
        <pc:graphicFrameChg chg="add mod">
          <ac:chgData name="James Goodman" userId="d8218f32-9335-471d-ba65-2b44c59bf06b" providerId="ADAL" clId="{D08DFB75-368B-7240-BE8F-69847DB4E5AD}" dt="2023-06-30T13:41:00.691" v="1134" actId="12100"/>
          <ac:graphicFrameMkLst>
            <pc:docMk/>
            <pc:sldMk cId="3070409261" sldId="1103"/>
            <ac:graphicFrameMk id="7" creationId="{D66606C1-AE9F-2A71-6F19-60064F8C0F1C}"/>
          </ac:graphicFrameMkLst>
        </pc:graphicFrameChg>
      </pc:sldChg>
      <pc:sldChg chg="addSp delSp modSp add del mod">
        <pc:chgData name="James Goodman" userId="d8218f32-9335-471d-ba65-2b44c59bf06b" providerId="ADAL" clId="{D08DFB75-368B-7240-BE8F-69847DB4E5AD}" dt="2023-07-03T07:04:43.385" v="1630" actId="2696"/>
        <pc:sldMkLst>
          <pc:docMk/>
          <pc:sldMk cId="3477006637" sldId="1104"/>
        </pc:sldMkLst>
        <pc:spChg chg="add mod">
          <ac:chgData name="James Goodman" userId="d8218f32-9335-471d-ba65-2b44c59bf06b" providerId="ADAL" clId="{D08DFB75-368B-7240-BE8F-69847DB4E5AD}" dt="2023-07-03T06:56:05.986" v="1262"/>
          <ac:spMkLst>
            <pc:docMk/>
            <pc:sldMk cId="3477006637" sldId="1104"/>
            <ac:spMk id="3" creationId="{39EF43FD-8053-FAEA-5D4E-BE8820B15269}"/>
          </ac:spMkLst>
        </pc:spChg>
        <pc:spChg chg="mod">
          <ac:chgData name="James Goodman" userId="d8218f32-9335-471d-ba65-2b44c59bf06b" providerId="ADAL" clId="{D08DFB75-368B-7240-BE8F-69847DB4E5AD}" dt="2023-07-03T06:56:44.690" v="1276" actId="20577"/>
          <ac:spMkLst>
            <pc:docMk/>
            <pc:sldMk cId="3477006637" sldId="1104"/>
            <ac:spMk id="5" creationId="{6CF82BF0-DA4E-8BF5-430E-8EB07BA8B68E}"/>
          </ac:spMkLst>
        </pc:spChg>
        <pc:picChg chg="del">
          <ac:chgData name="James Goodman" userId="d8218f32-9335-471d-ba65-2b44c59bf06b" providerId="ADAL" clId="{D08DFB75-368B-7240-BE8F-69847DB4E5AD}" dt="2023-07-03T06:55:10.173" v="1256" actId="478"/>
          <ac:picMkLst>
            <pc:docMk/>
            <pc:sldMk cId="3477006637" sldId="1104"/>
            <ac:picMk id="7" creationId="{49DEFD4A-A617-CE25-832B-154466C4C6C0}"/>
          </ac:picMkLst>
        </pc:picChg>
      </pc:sldChg>
      <pc:sldChg chg="addSp delSp modSp add mod modClrScheme chgLayout modNotesTx">
        <pc:chgData name="James Goodman" userId="d8218f32-9335-471d-ba65-2b44c59bf06b" providerId="ADAL" clId="{D08DFB75-368B-7240-BE8F-69847DB4E5AD}" dt="2023-07-05T04:50:56.592" v="4623" actId="20577"/>
        <pc:sldMkLst>
          <pc:docMk/>
          <pc:sldMk cId="2631091280" sldId="1105"/>
        </pc:sldMkLst>
        <pc:spChg chg="del">
          <ac:chgData name="James Goodman" userId="d8218f32-9335-471d-ba65-2b44c59bf06b" providerId="ADAL" clId="{D08DFB75-368B-7240-BE8F-69847DB4E5AD}" dt="2023-07-03T06:57:04.430" v="1278" actId="478"/>
          <ac:spMkLst>
            <pc:docMk/>
            <pc:sldMk cId="2631091280" sldId="1105"/>
            <ac:spMk id="3" creationId="{39EF43FD-8053-FAEA-5D4E-BE8820B15269}"/>
          </ac:spMkLst>
        </pc:spChg>
        <pc:spChg chg="del mod">
          <ac:chgData name="James Goodman" userId="d8218f32-9335-471d-ba65-2b44c59bf06b" providerId="ADAL" clId="{D08DFB75-368B-7240-BE8F-69847DB4E5AD}" dt="2023-07-03T06:59:12.553" v="1304" actId="478"/>
          <ac:spMkLst>
            <pc:docMk/>
            <pc:sldMk cId="2631091280" sldId="1105"/>
            <ac:spMk id="4" creationId="{D39BF01A-3BDF-1D6C-CCD2-597BE2C66C4C}"/>
          </ac:spMkLst>
        </pc:spChg>
        <pc:spChg chg="del mod">
          <ac:chgData name="James Goodman" userId="d8218f32-9335-471d-ba65-2b44c59bf06b" providerId="ADAL" clId="{D08DFB75-368B-7240-BE8F-69847DB4E5AD}" dt="2023-07-03T06:57:51.600" v="1294" actId="26606"/>
          <ac:spMkLst>
            <pc:docMk/>
            <pc:sldMk cId="2631091280" sldId="1105"/>
            <ac:spMk id="5" creationId="{6CF82BF0-DA4E-8BF5-430E-8EB07BA8B68E}"/>
          </ac:spMkLst>
        </pc:spChg>
        <pc:spChg chg="add del mod">
          <ac:chgData name="James Goodman" userId="d8218f32-9335-471d-ba65-2b44c59bf06b" providerId="ADAL" clId="{D08DFB75-368B-7240-BE8F-69847DB4E5AD}" dt="2023-07-03T06:57:08.906" v="1279" actId="478"/>
          <ac:spMkLst>
            <pc:docMk/>
            <pc:sldMk cId="2631091280" sldId="1105"/>
            <ac:spMk id="6" creationId="{325E1E54-62A4-0B25-8E53-A3C3E0182172}"/>
          </ac:spMkLst>
        </pc:spChg>
        <pc:spChg chg="add del mod">
          <ac:chgData name="James Goodman" userId="d8218f32-9335-471d-ba65-2b44c59bf06b" providerId="ADAL" clId="{D08DFB75-368B-7240-BE8F-69847DB4E5AD}" dt="2023-07-03T06:59:17.179" v="1305" actId="478"/>
          <ac:spMkLst>
            <pc:docMk/>
            <pc:sldMk cId="2631091280" sldId="1105"/>
            <ac:spMk id="9" creationId="{8565DE5B-6946-E268-7CD4-777C52BA69D1}"/>
          </ac:spMkLst>
        </pc:spChg>
        <pc:spChg chg="add mod">
          <ac:chgData name="James Goodman" userId="d8218f32-9335-471d-ba65-2b44c59bf06b" providerId="ADAL" clId="{D08DFB75-368B-7240-BE8F-69847DB4E5AD}" dt="2023-07-05T04:50:56.592" v="4623" actId="20577"/>
          <ac:spMkLst>
            <pc:docMk/>
            <pc:sldMk cId="2631091280" sldId="1105"/>
            <ac:spMk id="10" creationId="{25B1A842-B692-D56D-7401-953069C16CBB}"/>
          </ac:spMkLst>
        </pc:spChg>
        <pc:spChg chg="add del mod">
          <ac:chgData name="James Goodman" userId="d8218f32-9335-471d-ba65-2b44c59bf06b" providerId="ADAL" clId="{D08DFB75-368B-7240-BE8F-69847DB4E5AD}" dt="2023-07-03T06:58:37.181" v="1296" actId="26606"/>
          <ac:spMkLst>
            <pc:docMk/>
            <pc:sldMk cId="2631091280" sldId="1105"/>
            <ac:spMk id="12" creationId="{E4C4A7FE-CD42-A068-E15C-331550A524B1}"/>
          </ac:spMkLst>
        </pc:spChg>
        <pc:spChg chg="add del mod">
          <ac:chgData name="James Goodman" userId="d8218f32-9335-471d-ba65-2b44c59bf06b" providerId="ADAL" clId="{D08DFB75-368B-7240-BE8F-69847DB4E5AD}" dt="2023-07-03T07:00:16.511" v="1310" actId="478"/>
          <ac:spMkLst>
            <pc:docMk/>
            <pc:sldMk cId="2631091280" sldId="1105"/>
            <ac:spMk id="13" creationId="{A704C6DB-2666-71D2-DA04-A7C41DC13807}"/>
          </ac:spMkLst>
        </pc:spChg>
        <pc:spChg chg="add del mod">
          <ac:chgData name="James Goodman" userId="d8218f32-9335-471d-ba65-2b44c59bf06b" providerId="ADAL" clId="{D08DFB75-368B-7240-BE8F-69847DB4E5AD}" dt="2023-07-03T07:00:13.387" v="1309" actId="478"/>
          <ac:spMkLst>
            <pc:docMk/>
            <pc:sldMk cId="2631091280" sldId="1105"/>
            <ac:spMk id="14" creationId="{446436B1-4167-B4F7-FC1A-EFCB340CA24E}"/>
          </ac:spMkLst>
        </pc:spChg>
        <pc:spChg chg="add mod">
          <ac:chgData name="James Goodman" userId="d8218f32-9335-471d-ba65-2b44c59bf06b" providerId="ADAL" clId="{D08DFB75-368B-7240-BE8F-69847DB4E5AD}" dt="2023-07-05T04:08:46.299" v="3622" actId="14100"/>
          <ac:spMkLst>
            <pc:docMk/>
            <pc:sldMk cId="2631091280" sldId="1105"/>
            <ac:spMk id="15" creationId="{66BCCA4E-AED4-36ED-4245-1EA7B39035EA}"/>
          </ac:spMkLst>
        </pc:spChg>
        <pc:graphicFrameChg chg="add mod modGraphic">
          <ac:chgData name="James Goodman" userId="d8218f32-9335-471d-ba65-2b44c59bf06b" providerId="ADAL" clId="{D08DFB75-368B-7240-BE8F-69847DB4E5AD}" dt="2023-07-05T04:10:22.005" v="3650"/>
          <ac:graphicFrameMkLst>
            <pc:docMk/>
            <pc:sldMk cId="2631091280" sldId="1105"/>
            <ac:graphicFrameMk id="7" creationId="{E968851C-C3F7-52BE-561B-130BF7C55509}"/>
          </ac:graphicFrameMkLst>
        </pc:graphicFrameChg>
      </pc:sldChg>
      <pc:sldChg chg="addSp delSp modSp new del mod modClrScheme chgLayout">
        <pc:chgData name="James Goodman" userId="d8218f32-9335-471d-ba65-2b44c59bf06b" providerId="ADAL" clId="{D08DFB75-368B-7240-BE8F-69847DB4E5AD}" dt="2023-07-03T07:44:11.825" v="2292" actId="2696"/>
        <pc:sldMkLst>
          <pc:docMk/>
          <pc:sldMk cId="2962745152" sldId="1106"/>
        </pc:sldMkLst>
        <pc:spChg chg="del mod ord">
          <ac:chgData name="James Goodman" userId="d8218f32-9335-471d-ba65-2b44c59bf06b" providerId="ADAL" clId="{D08DFB75-368B-7240-BE8F-69847DB4E5AD}" dt="2023-07-03T07:13:29.489" v="1674" actId="700"/>
          <ac:spMkLst>
            <pc:docMk/>
            <pc:sldMk cId="2962745152" sldId="1106"/>
            <ac:spMk id="2" creationId="{CCC92DE4-FF9E-A90E-E6DF-0D30EE2BB494}"/>
          </ac:spMkLst>
        </pc:spChg>
        <pc:spChg chg="del mod ord">
          <ac:chgData name="James Goodman" userId="d8218f32-9335-471d-ba65-2b44c59bf06b" providerId="ADAL" clId="{D08DFB75-368B-7240-BE8F-69847DB4E5AD}" dt="2023-07-03T07:13:29.489" v="1674" actId="700"/>
          <ac:spMkLst>
            <pc:docMk/>
            <pc:sldMk cId="2962745152" sldId="1106"/>
            <ac:spMk id="3" creationId="{62F03C01-E92A-5F96-34F2-D6C4F4EC25D5}"/>
          </ac:spMkLst>
        </pc:spChg>
        <pc:spChg chg="del mod ord">
          <ac:chgData name="James Goodman" userId="d8218f32-9335-471d-ba65-2b44c59bf06b" providerId="ADAL" clId="{D08DFB75-368B-7240-BE8F-69847DB4E5AD}" dt="2023-07-03T07:13:29.489" v="1674" actId="700"/>
          <ac:spMkLst>
            <pc:docMk/>
            <pc:sldMk cId="2962745152" sldId="1106"/>
            <ac:spMk id="4" creationId="{8E5B2D15-598F-D90C-A317-907F5303FE05}"/>
          </ac:spMkLst>
        </pc:spChg>
        <pc:spChg chg="add del mod ord">
          <ac:chgData name="James Goodman" userId="d8218f32-9335-471d-ba65-2b44c59bf06b" providerId="ADAL" clId="{D08DFB75-368B-7240-BE8F-69847DB4E5AD}" dt="2023-07-03T07:13:50.837" v="1680" actId="26606"/>
          <ac:spMkLst>
            <pc:docMk/>
            <pc:sldMk cId="2962745152" sldId="1106"/>
            <ac:spMk id="5" creationId="{B7C7DE0C-A536-B2CB-63F5-1495E4731F45}"/>
          </ac:spMkLst>
        </pc:spChg>
        <pc:spChg chg="add del mod ord">
          <ac:chgData name="James Goodman" userId="d8218f32-9335-471d-ba65-2b44c59bf06b" providerId="ADAL" clId="{D08DFB75-368B-7240-BE8F-69847DB4E5AD}" dt="2023-07-03T07:13:50.837" v="1680" actId="26606"/>
          <ac:spMkLst>
            <pc:docMk/>
            <pc:sldMk cId="2962745152" sldId="1106"/>
            <ac:spMk id="6" creationId="{BAE1C436-56E4-476C-4EC3-CDAC336D2724}"/>
          </ac:spMkLst>
        </pc:spChg>
        <pc:spChg chg="add del mod ord">
          <ac:chgData name="James Goodman" userId="d8218f32-9335-471d-ba65-2b44c59bf06b" providerId="ADAL" clId="{D08DFB75-368B-7240-BE8F-69847DB4E5AD}" dt="2023-07-03T07:13:36.211" v="1675"/>
          <ac:spMkLst>
            <pc:docMk/>
            <pc:sldMk cId="2962745152" sldId="1106"/>
            <ac:spMk id="7" creationId="{85F74DB3-CE61-4F63-EC8E-28E7B9269978}"/>
          </ac:spMkLst>
        </pc:spChg>
        <pc:spChg chg="add del mod">
          <ac:chgData name="James Goodman" userId="d8218f32-9335-471d-ba65-2b44c59bf06b" providerId="ADAL" clId="{D08DFB75-368B-7240-BE8F-69847DB4E5AD}" dt="2023-07-03T07:13:46.725" v="1677" actId="26606"/>
          <ac:spMkLst>
            <pc:docMk/>
            <pc:sldMk cId="2962745152" sldId="1106"/>
            <ac:spMk id="13" creationId="{86134A7E-906A-4686-5FB5-721E46E8E47B}"/>
          </ac:spMkLst>
        </pc:spChg>
        <pc:spChg chg="add del mod">
          <ac:chgData name="James Goodman" userId="d8218f32-9335-471d-ba65-2b44c59bf06b" providerId="ADAL" clId="{D08DFB75-368B-7240-BE8F-69847DB4E5AD}" dt="2023-07-03T07:13:46.725" v="1677" actId="26606"/>
          <ac:spMkLst>
            <pc:docMk/>
            <pc:sldMk cId="2962745152" sldId="1106"/>
            <ac:spMk id="15" creationId="{76C8A3D9-60A5-6A77-A16F-71F52CF86CEA}"/>
          </ac:spMkLst>
        </pc:spChg>
        <pc:spChg chg="add del mod">
          <ac:chgData name="James Goodman" userId="d8218f32-9335-471d-ba65-2b44c59bf06b" providerId="ADAL" clId="{D08DFB75-368B-7240-BE8F-69847DB4E5AD}" dt="2023-07-03T07:13:50.824" v="1679" actId="26606"/>
          <ac:spMkLst>
            <pc:docMk/>
            <pc:sldMk cId="2962745152" sldId="1106"/>
            <ac:spMk id="17" creationId="{90F1E750-FFC5-A4D5-8B45-777A7EA67125}"/>
          </ac:spMkLst>
        </pc:spChg>
        <pc:spChg chg="add mod">
          <ac:chgData name="James Goodman" userId="d8218f32-9335-471d-ba65-2b44c59bf06b" providerId="ADAL" clId="{D08DFB75-368B-7240-BE8F-69847DB4E5AD}" dt="2023-07-03T07:14:10.811" v="1714" actId="20577"/>
          <ac:spMkLst>
            <pc:docMk/>
            <pc:sldMk cId="2962745152" sldId="1106"/>
            <ac:spMk id="19" creationId="{86134A7E-906A-4686-5FB5-721E46E8E47B}"/>
          </ac:spMkLst>
        </pc:spChg>
        <pc:spChg chg="add mod">
          <ac:chgData name="James Goodman" userId="d8218f32-9335-471d-ba65-2b44c59bf06b" providerId="ADAL" clId="{D08DFB75-368B-7240-BE8F-69847DB4E5AD}" dt="2023-07-03T07:18:16.161" v="1841" actId="20577"/>
          <ac:spMkLst>
            <pc:docMk/>
            <pc:sldMk cId="2962745152" sldId="1106"/>
            <ac:spMk id="20" creationId="{76C8A3D9-60A5-6A77-A16F-71F52CF86CEA}"/>
          </ac:spMkLst>
        </pc:spChg>
        <pc:picChg chg="add mod">
          <ac:chgData name="James Goodman" userId="d8218f32-9335-471d-ba65-2b44c59bf06b" providerId="ADAL" clId="{D08DFB75-368B-7240-BE8F-69847DB4E5AD}" dt="2023-07-03T07:13:50.837" v="1680" actId="26606"/>
          <ac:picMkLst>
            <pc:docMk/>
            <pc:sldMk cId="2962745152" sldId="1106"/>
            <ac:picMk id="8" creationId="{06194730-1EE8-DE50-8968-2D72A7FD1DD1}"/>
          </ac:picMkLst>
        </pc:picChg>
        <pc:picChg chg="add mod">
          <ac:chgData name="James Goodman" userId="d8218f32-9335-471d-ba65-2b44c59bf06b" providerId="ADAL" clId="{D08DFB75-368B-7240-BE8F-69847DB4E5AD}" dt="2023-07-03T07:14:47.395" v="1717" actId="1076"/>
          <ac:picMkLst>
            <pc:docMk/>
            <pc:sldMk cId="2962745152" sldId="1106"/>
            <ac:picMk id="9" creationId="{4AE9A178-F15E-3CDF-463E-7ABFB89CE688}"/>
          </ac:picMkLst>
        </pc:picChg>
      </pc:sldChg>
      <pc:sldChg chg="addSp delSp modSp new mod modClrScheme chgLayout">
        <pc:chgData name="James Goodman" userId="d8218f32-9335-471d-ba65-2b44c59bf06b" providerId="ADAL" clId="{D08DFB75-368B-7240-BE8F-69847DB4E5AD}" dt="2023-07-03T07:39:40.279" v="2231" actId="26606"/>
        <pc:sldMkLst>
          <pc:docMk/>
          <pc:sldMk cId="165573771" sldId="1107"/>
        </pc:sldMkLst>
        <pc:spChg chg="del mod ord">
          <ac:chgData name="James Goodman" userId="d8218f32-9335-471d-ba65-2b44c59bf06b" providerId="ADAL" clId="{D08DFB75-368B-7240-BE8F-69847DB4E5AD}" dt="2023-07-03T07:23:04.140" v="1843" actId="700"/>
          <ac:spMkLst>
            <pc:docMk/>
            <pc:sldMk cId="165573771" sldId="1107"/>
            <ac:spMk id="2" creationId="{7CCE2591-FC97-F7E1-9349-9479D2573FB0}"/>
          </ac:spMkLst>
        </pc:spChg>
        <pc:spChg chg="del mod ord">
          <ac:chgData name="James Goodman" userId="d8218f32-9335-471d-ba65-2b44c59bf06b" providerId="ADAL" clId="{D08DFB75-368B-7240-BE8F-69847DB4E5AD}" dt="2023-07-03T07:23:04.140" v="1843" actId="700"/>
          <ac:spMkLst>
            <pc:docMk/>
            <pc:sldMk cId="165573771" sldId="1107"/>
            <ac:spMk id="3" creationId="{D41EDCB7-8029-67DD-71A4-AF7EC0F83F8B}"/>
          </ac:spMkLst>
        </pc:spChg>
        <pc:spChg chg="del mod ord">
          <ac:chgData name="James Goodman" userId="d8218f32-9335-471d-ba65-2b44c59bf06b" providerId="ADAL" clId="{D08DFB75-368B-7240-BE8F-69847DB4E5AD}" dt="2023-07-03T07:23:04.140" v="1843" actId="700"/>
          <ac:spMkLst>
            <pc:docMk/>
            <pc:sldMk cId="165573771" sldId="1107"/>
            <ac:spMk id="4" creationId="{2FDC735D-46E1-C6C7-B12B-CAE2B59A8CD4}"/>
          </ac:spMkLst>
        </pc:spChg>
        <pc:spChg chg="add mod ord">
          <ac:chgData name="James Goodman" userId="d8218f32-9335-471d-ba65-2b44c59bf06b" providerId="ADAL" clId="{D08DFB75-368B-7240-BE8F-69847DB4E5AD}" dt="2023-07-03T07:39:40.279" v="2231" actId="26606"/>
          <ac:spMkLst>
            <pc:docMk/>
            <pc:sldMk cId="165573771" sldId="1107"/>
            <ac:spMk id="5" creationId="{F240B22C-0182-DBAB-63D3-1CAE0C4ADB68}"/>
          </ac:spMkLst>
        </pc:spChg>
        <pc:spChg chg="add del mod ord">
          <ac:chgData name="James Goodman" userId="d8218f32-9335-471d-ba65-2b44c59bf06b" providerId="ADAL" clId="{D08DFB75-368B-7240-BE8F-69847DB4E5AD}" dt="2023-07-03T07:23:07.914" v="1844"/>
          <ac:spMkLst>
            <pc:docMk/>
            <pc:sldMk cId="165573771" sldId="1107"/>
            <ac:spMk id="6" creationId="{4EFEFF34-7F07-7B96-F907-39E745A93F33}"/>
          </ac:spMkLst>
        </pc:spChg>
        <pc:spChg chg="add mod ord">
          <ac:chgData name="James Goodman" userId="d8218f32-9335-471d-ba65-2b44c59bf06b" providerId="ADAL" clId="{D08DFB75-368B-7240-BE8F-69847DB4E5AD}" dt="2023-07-03T07:39:40.279" v="2231" actId="26606"/>
          <ac:spMkLst>
            <pc:docMk/>
            <pc:sldMk cId="165573771" sldId="1107"/>
            <ac:spMk id="7" creationId="{6787E8C3-0C73-3404-D04B-748495CCF76F}"/>
          </ac:spMkLst>
        </pc:spChg>
        <pc:spChg chg="add del mod">
          <ac:chgData name="James Goodman" userId="d8218f32-9335-471d-ba65-2b44c59bf06b" providerId="ADAL" clId="{D08DFB75-368B-7240-BE8F-69847DB4E5AD}" dt="2023-07-03T07:28:37.760" v="1883" actId="478"/>
          <ac:spMkLst>
            <pc:docMk/>
            <pc:sldMk cId="165573771" sldId="1107"/>
            <ac:spMk id="8" creationId="{8255346D-0EE0-672F-085F-3F24A5F832FF}"/>
          </ac:spMkLst>
        </pc:spChg>
        <pc:picChg chg="add mod">
          <ac:chgData name="James Goodman" userId="d8218f32-9335-471d-ba65-2b44c59bf06b" providerId="ADAL" clId="{D08DFB75-368B-7240-BE8F-69847DB4E5AD}" dt="2023-07-03T07:39:40.279" v="2231" actId="26606"/>
          <ac:picMkLst>
            <pc:docMk/>
            <pc:sldMk cId="165573771" sldId="1107"/>
            <ac:picMk id="9" creationId="{21954BDA-2F91-D5C3-0771-9DDA4EF77E77}"/>
          </ac:picMkLst>
        </pc:picChg>
        <pc:picChg chg="add del mod">
          <ac:chgData name="James Goodman" userId="d8218f32-9335-471d-ba65-2b44c59bf06b" providerId="ADAL" clId="{D08DFB75-368B-7240-BE8F-69847DB4E5AD}" dt="2023-07-03T07:28:25.184" v="1881" actId="478"/>
          <ac:picMkLst>
            <pc:docMk/>
            <pc:sldMk cId="165573771" sldId="1107"/>
            <ac:picMk id="4098" creationId="{3C57C60A-DF98-DECB-15FE-5DDBE84C58C7}"/>
          </ac:picMkLst>
        </pc:picChg>
      </pc:sldChg>
      <pc:sldChg chg="addSp delSp modSp new mod modClrScheme chgLayout modNotesTx">
        <pc:chgData name="James Goodman" userId="d8218f32-9335-471d-ba65-2b44c59bf06b" providerId="ADAL" clId="{D08DFB75-368B-7240-BE8F-69847DB4E5AD}" dt="2023-07-05T04:52:23.537" v="4724" actId="20577"/>
        <pc:sldMkLst>
          <pc:docMk/>
          <pc:sldMk cId="1439731424" sldId="1108"/>
        </pc:sldMkLst>
        <pc:spChg chg="del mod ord">
          <ac:chgData name="James Goodman" userId="d8218f32-9335-471d-ba65-2b44c59bf06b" providerId="ADAL" clId="{D08DFB75-368B-7240-BE8F-69847DB4E5AD}" dt="2023-07-03T07:32:35.021" v="1889" actId="700"/>
          <ac:spMkLst>
            <pc:docMk/>
            <pc:sldMk cId="1439731424" sldId="1108"/>
            <ac:spMk id="2" creationId="{0EFD04F0-6E7C-60C4-5102-E1B2D9131957}"/>
          </ac:spMkLst>
        </pc:spChg>
        <pc:spChg chg="del mod ord">
          <ac:chgData name="James Goodman" userId="d8218f32-9335-471d-ba65-2b44c59bf06b" providerId="ADAL" clId="{D08DFB75-368B-7240-BE8F-69847DB4E5AD}" dt="2023-07-03T07:32:35.021" v="1889" actId="700"/>
          <ac:spMkLst>
            <pc:docMk/>
            <pc:sldMk cId="1439731424" sldId="1108"/>
            <ac:spMk id="3" creationId="{15DFD46E-6323-CC24-F4A4-93674D16FFE6}"/>
          </ac:spMkLst>
        </pc:spChg>
        <pc:spChg chg="del">
          <ac:chgData name="James Goodman" userId="d8218f32-9335-471d-ba65-2b44c59bf06b" providerId="ADAL" clId="{D08DFB75-368B-7240-BE8F-69847DB4E5AD}" dt="2023-07-03T07:32:35.021" v="1889" actId="700"/>
          <ac:spMkLst>
            <pc:docMk/>
            <pc:sldMk cId="1439731424" sldId="1108"/>
            <ac:spMk id="4" creationId="{8A5521CF-05B2-FF47-7BE6-A0C45446AB23}"/>
          </ac:spMkLst>
        </pc:spChg>
        <pc:spChg chg="add del mod ord">
          <ac:chgData name="James Goodman" userId="d8218f32-9335-471d-ba65-2b44c59bf06b" providerId="ADAL" clId="{D08DFB75-368B-7240-BE8F-69847DB4E5AD}" dt="2023-07-05T04:51:45.314" v="4624" actId="478"/>
          <ac:spMkLst>
            <pc:docMk/>
            <pc:sldMk cId="1439731424" sldId="1108"/>
            <ac:spMk id="5" creationId="{D0674826-9848-B4FE-01DF-0BD2BD963EF5}"/>
          </ac:spMkLst>
        </pc:spChg>
        <pc:spChg chg="add del mod ord">
          <ac:chgData name="James Goodman" userId="d8218f32-9335-471d-ba65-2b44c59bf06b" providerId="ADAL" clId="{D08DFB75-368B-7240-BE8F-69847DB4E5AD}" dt="2023-07-03T07:37:11.349" v="2012" actId="26606"/>
          <ac:spMkLst>
            <pc:docMk/>
            <pc:sldMk cId="1439731424" sldId="1108"/>
            <ac:spMk id="6" creationId="{5E8333FA-1DE7-4D17-FC06-77161092B5F4}"/>
          </ac:spMkLst>
        </pc:spChg>
        <pc:spChg chg="add mod">
          <ac:chgData name="James Goodman" userId="d8218f32-9335-471d-ba65-2b44c59bf06b" providerId="ADAL" clId="{D08DFB75-368B-7240-BE8F-69847DB4E5AD}" dt="2023-07-05T04:42:20.481" v="4341" actId="20577"/>
          <ac:spMkLst>
            <pc:docMk/>
            <pc:sldMk cId="1439731424" sldId="1108"/>
            <ac:spMk id="7" creationId="{1BA5CFEC-3858-018E-2A23-9515EEFD6AF6}"/>
          </ac:spMkLst>
        </pc:spChg>
        <pc:spChg chg="add del mod">
          <ac:chgData name="James Goodman" userId="d8218f32-9335-471d-ba65-2b44c59bf06b" providerId="ADAL" clId="{D08DFB75-368B-7240-BE8F-69847DB4E5AD}" dt="2023-07-05T04:51:47.698" v="4625" actId="478"/>
          <ac:spMkLst>
            <pc:docMk/>
            <pc:sldMk cId="1439731424" sldId="1108"/>
            <ac:spMk id="10" creationId="{CC5E3CD3-2BA6-D98F-6F34-5D80A1117587}"/>
          </ac:spMkLst>
        </pc:spChg>
        <pc:spChg chg="add mod">
          <ac:chgData name="James Goodman" userId="d8218f32-9335-471d-ba65-2b44c59bf06b" providerId="ADAL" clId="{D08DFB75-368B-7240-BE8F-69847DB4E5AD}" dt="2023-07-05T04:52:23.537" v="4724" actId="20577"/>
          <ac:spMkLst>
            <pc:docMk/>
            <pc:sldMk cId="1439731424" sldId="1108"/>
            <ac:spMk id="11" creationId="{90326CD0-2939-1C51-4417-79AC2130E57D}"/>
          </ac:spMkLst>
        </pc:spChg>
        <pc:spChg chg="add del mod">
          <ac:chgData name="James Goodman" userId="d8218f32-9335-471d-ba65-2b44c59bf06b" providerId="ADAL" clId="{D08DFB75-368B-7240-BE8F-69847DB4E5AD}" dt="2023-07-03T07:37:42.964" v="2015" actId="478"/>
          <ac:spMkLst>
            <pc:docMk/>
            <pc:sldMk cId="1439731424" sldId="1108"/>
            <ac:spMk id="12" creationId="{EB90D463-8E11-1023-93A6-225A67619DC4}"/>
          </ac:spMkLst>
        </pc:spChg>
        <pc:graphicFrameChg chg="add mod">
          <ac:chgData name="James Goodman" userId="d8218f32-9335-471d-ba65-2b44c59bf06b" providerId="ADAL" clId="{D08DFB75-368B-7240-BE8F-69847DB4E5AD}" dt="2023-07-03T07:47:09.632" v="2304" actId="1076"/>
          <ac:graphicFrameMkLst>
            <pc:docMk/>
            <pc:sldMk cId="1439731424" sldId="1108"/>
            <ac:graphicFrameMk id="8" creationId="{BFEC2EC2-10D6-D437-FDFB-DC1584EA1264}"/>
          </ac:graphicFrameMkLst>
        </pc:graphicFrameChg>
      </pc:sldChg>
      <pc:sldChg chg="addSp delSp modSp new mod ord modClrScheme chgLayout">
        <pc:chgData name="James Goodman" userId="d8218f32-9335-471d-ba65-2b44c59bf06b" providerId="ADAL" clId="{D08DFB75-368B-7240-BE8F-69847DB4E5AD}" dt="2023-07-05T08:45:53.375" v="4832" actId="20577"/>
        <pc:sldMkLst>
          <pc:docMk/>
          <pc:sldMk cId="1039202495" sldId="1109"/>
        </pc:sldMkLst>
        <pc:spChg chg="del mod ord">
          <ac:chgData name="James Goodman" userId="d8218f32-9335-471d-ba65-2b44c59bf06b" providerId="ADAL" clId="{D08DFB75-368B-7240-BE8F-69847DB4E5AD}" dt="2023-07-03T08:41:05.414" v="2306" actId="700"/>
          <ac:spMkLst>
            <pc:docMk/>
            <pc:sldMk cId="1039202495" sldId="1109"/>
            <ac:spMk id="2" creationId="{3D3027E6-A43E-AEB0-5CE8-2DD44CDB3909}"/>
          </ac:spMkLst>
        </pc:spChg>
        <pc:spChg chg="del mod ord">
          <ac:chgData name="James Goodman" userId="d8218f32-9335-471d-ba65-2b44c59bf06b" providerId="ADAL" clId="{D08DFB75-368B-7240-BE8F-69847DB4E5AD}" dt="2023-07-03T08:41:05.414" v="2306" actId="700"/>
          <ac:spMkLst>
            <pc:docMk/>
            <pc:sldMk cId="1039202495" sldId="1109"/>
            <ac:spMk id="3" creationId="{B751D9AE-3199-03DB-73CE-7638B5C4699A}"/>
          </ac:spMkLst>
        </pc:spChg>
        <pc:spChg chg="del">
          <ac:chgData name="James Goodman" userId="d8218f32-9335-471d-ba65-2b44c59bf06b" providerId="ADAL" clId="{D08DFB75-368B-7240-BE8F-69847DB4E5AD}" dt="2023-07-03T08:41:05.414" v="2306" actId="700"/>
          <ac:spMkLst>
            <pc:docMk/>
            <pc:sldMk cId="1039202495" sldId="1109"/>
            <ac:spMk id="4" creationId="{115B9A98-31CD-0AF6-41CC-B9676D1B3C2E}"/>
          </ac:spMkLst>
        </pc:spChg>
        <pc:spChg chg="add del mod ord">
          <ac:chgData name="James Goodman" userId="d8218f32-9335-471d-ba65-2b44c59bf06b" providerId="ADAL" clId="{D08DFB75-368B-7240-BE8F-69847DB4E5AD}" dt="2023-07-03T08:41:08.066" v="2307" actId="700"/>
          <ac:spMkLst>
            <pc:docMk/>
            <pc:sldMk cId="1039202495" sldId="1109"/>
            <ac:spMk id="5" creationId="{320375D1-1030-F60E-1A57-7B7BE87274C4}"/>
          </ac:spMkLst>
        </pc:spChg>
        <pc:spChg chg="add del mod ord">
          <ac:chgData name="James Goodman" userId="d8218f32-9335-471d-ba65-2b44c59bf06b" providerId="ADAL" clId="{D08DFB75-368B-7240-BE8F-69847DB4E5AD}" dt="2023-07-03T08:41:08.066" v="2307" actId="700"/>
          <ac:spMkLst>
            <pc:docMk/>
            <pc:sldMk cId="1039202495" sldId="1109"/>
            <ac:spMk id="6" creationId="{E8314312-60A9-207B-4CFC-C6307183F04C}"/>
          </ac:spMkLst>
        </pc:spChg>
        <pc:spChg chg="add mod ord">
          <ac:chgData name="James Goodman" userId="d8218f32-9335-471d-ba65-2b44c59bf06b" providerId="ADAL" clId="{D08DFB75-368B-7240-BE8F-69847DB4E5AD}" dt="2023-07-05T08:45:04.280" v="4801" actId="20577"/>
          <ac:spMkLst>
            <pc:docMk/>
            <pc:sldMk cId="1039202495" sldId="1109"/>
            <ac:spMk id="7" creationId="{4D2C4C20-791A-221B-E4FE-06C49EDEF99C}"/>
          </ac:spMkLst>
        </pc:spChg>
        <pc:spChg chg="add mod ord">
          <ac:chgData name="James Goodman" userId="d8218f32-9335-471d-ba65-2b44c59bf06b" providerId="ADAL" clId="{D08DFB75-368B-7240-BE8F-69847DB4E5AD}" dt="2023-07-05T08:45:53.375" v="4832" actId="20577"/>
          <ac:spMkLst>
            <pc:docMk/>
            <pc:sldMk cId="1039202495" sldId="1109"/>
            <ac:spMk id="8" creationId="{9C226711-D9CD-422A-4542-5C881C0DDDDC}"/>
          </ac:spMkLst>
        </pc:spChg>
        <pc:spChg chg="add del mod ord">
          <ac:chgData name="James Goodman" userId="d8218f32-9335-471d-ba65-2b44c59bf06b" providerId="ADAL" clId="{D08DFB75-368B-7240-BE8F-69847DB4E5AD}" dt="2023-07-03T08:45:59.274" v="2384"/>
          <ac:spMkLst>
            <pc:docMk/>
            <pc:sldMk cId="1039202495" sldId="1109"/>
            <ac:spMk id="9" creationId="{8652306E-F093-64B1-41E3-2255646D4716}"/>
          </ac:spMkLst>
        </pc:spChg>
        <pc:spChg chg="add mod">
          <ac:chgData name="James Goodman" userId="d8218f32-9335-471d-ba65-2b44c59bf06b" providerId="ADAL" clId="{D08DFB75-368B-7240-BE8F-69847DB4E5AD}" dt="2023-07-05T04:13:18.190" v="3673" actId="1076"/>
          <ac:spMkLst>
            <pc:docMk/>
            <pc:sldMk cId="1039202495" sldId="1109"/>
            <ac:spMk id="10" creationId="{18515229-B4F7-B7ED-8DFD-DBA9674B90C0}"/>
          </ac:spMkLst>
        </pc:spChg>
        <pc:picChg chg="add mod">
          <ac:chgData name="James Goodman" userId="d8218f32-9335-471d-ba65-2b44c59bf06b" providerId="ADAL" clId="{D08DFB75-368B-7240-BE8F-69847DB4E5AD}" dt="2023-07-03T12:21:01.921" v="2401" actId="26606"/>
          <ac:picMkLst>
            <pc:docMk/>
            <pc:sldMk cId="1039202495" sldId="1109"/>
            <ac:picMk id="5122" creationId="{68DD5DB1-DAE3-3328-7272-B4A3411D0723}"/>
          </ac:picMkLst>
        </pc:picChg>
      </pc:sldChg>
      <pc:sldChg chg="addSp delSp modSp new del mod modClrScheme chgLayout">
        <pc:chgData name="James Goodman" userId="d8218f32-9335-471d-ba65-2b44c59bf06b" providerId="ADAL" clId="{D08DFB75-368B-7240-BE8F-69847DB4E5AD}" dt="2023-07-05T04:36:23.610" v="4214" actId="2696"/>
        <pc:sldMkLst>
          <pc:docMk/>
          <pc:sldMk cId="3012821979" sldId="1110"/>
        </pc:sldMkLst>
        <pc:spChg chg="del mod ord">
          <ac:chgData name="James Goodman" userId="d8218f32-9335-471d-ba65-2b44c59bf06b" providerId="ADAL" clId="{D08DFB75-368B-7240-BE8F-69847DB4E5AD}" dt="2023-07-03T13:02:38.216" v="2440" actId="700"/>
          <ac:spMkLst>
            <pc:docMk/>
            <pc:sldMk cId="3012821979" sldId="1110"/>
            <ac:spMk id="2" creationId="{316B47C7-95A5-6F98-7B05-F5AED4CCCB54}"/>
          </ac:spMkLst>
        </pc:spChg>
        <pc:spChg chg="del mod ord">
          <ac:chgData name="James Goodman" userId="d8218f32-9335-471d-ba65-2b44c59bf06b" providerId="ADAL" clId="{D08DFB75-368B-7240-BE8F-69847DB4E5AD}" dt="2023-07-03T13:02:38.216" v="2440" actId="700"/>
          <ac:spMkLst>
            <pc:docMk/>
            <pc:sldMk cId="3012821979" sldId="1110"/>
            <ac:spMk id="3" creationId="{B380C2BA-1272-F5AF-1045-4E5D41D833A3}"/>
          </ac:spMkLst>
        </pc:spChg>
        <pc:spChg chg="del mod ord">
          <ac:chgData name="James Goodman" userId="d8218f32-9335-471d-ba65-2b44c59bf06b" providerId="ADAL" clId="{D08DFB75-368B-7240-BE8F-69847DB4E5AD}" dt="2023-07-03T13:02:38.216" v="2440" actId="700"/>
          <ac:spMkLst>
            <pc:docMk/>
            <pc:sldMk cId="3012821979" sldId="1110"/>
            <ac:spMk id="4" creationId="{8958F9D6-4056-BE05-48AB-51853EDA75ED}"/>
          </ac:spMkLst>
        </pc:spChg>
        <pc:spChg chg="add mod ord">
          <ac:chgData name="James Goodman" userId="d8218f32-9335-471d-ba65-2b44c59bf06b" providerId="ADAL" clId="{D08DFB75-368B-7240-BE8F-69847DB4E5AD}" dt="2023-07-04T09:43:26.114" v="2814" actId="1036"/>
          <ac:spMkLst>
            <pc:docMk/>
            <pc:sldMk cId="3012821979" sldId="1110"/>
            <ac:spMk id="5" creationId="{814EFE31-2D1E-8E7F-D2D5-DE5062086E3B}"/>
          </ac:spMkLst>
        </pc:spChg>
        <pc:spChg chg="add del mod ord">
          <ac:chgData name="James Goodman" userId="d8218f32-9335-471d-ba65-2b44c59bf06b" providerId="ADAL" clId="{D08DFB75-368B-7240-BE8F-69847DB4E5AD}" dt="2023-07-03T13:05:02.030" v="2477"/>
          <ac:spMkLst>
            <pc:docMk/>
            <pc:sldMk cId="3012821979" sldId="1110"/>
            <ac:spMk id="6" creationId="{9E8E6363-971B-135A-AB40-B8B8F581A737}"/>
          </ac:spMkLst>
        </pc:spChg>
        <pc:spChg chg="add del mod ord">
          <ac:chgData name="James Goodman" userId="d8218f32-9335-471d-ba65-2b44c59bf06b" providerId="ADAL" clId="{D08DFB75-368B-7240-BE8F-69847DB4E5AD}" dt="2023-07-03T13:07:10.283" v="2478"/>
          <ac:spMkLst>
            <pc:docMk/>
            <pc:sldMk cId="3012821979" sldId="1110"/>
            <ac:spMk id="7" creationId="{969E01CB-DB24-4498-67E4-2A9EF466E719}"/>
          </ac:spMkLst>
        </pc:spChg>
        <pc:picChg chg="add mod">
          <ac:chgData name="James Goodman" userId="d8218f32-9335-471d-ba65-2b44c59bf06b" providerId="ADAL" clId="{D08DFB75-368B-7240-BE8F-69847DB4E5AD}" dt="2023-07-04T09:40:12.994" v="2806" actId="1076"/>
          <ac:picMkLst>
            <pc:docMk/>
            <pc:sldMk cId="3012821979" sldId="1110"/>
            <ac:picMk id="6146" creationId="{285E3E4A-2A0E-D66E-5C5B-4C9A787DCBE7}"/>
          </ac:picMkLst>
        </pc:picChg>
        <pc:picChg chg="add mod">
          <ac:chgData name="James Goodman" userId="d8218f32-9335-471d-ba65-2b44c59bf06b" providerId="ADAL" clId="{D08DFB75-368B-7240-BE8F-69847DB4E5AD}" dt="2023-07-04T09:39:26.614" v="2773" actId="1076"/>
          <ac:picMkLst>
            <pc:docMk/>
            <pc:sldMk cId="3012821979" sldId="1110"/>
            <ac:picMk id="6148" creationId="{6B43615F-C398-8EBF-689E-B87A89375EBA}"/>
          </ac:picMkLst>
        </pc:picChg>
      </pc:sldChg>
      <pc:sldChg chg="addSp delSp modSp add mod modNotesTx">
        <pc:chgData name="James Goodman" userId="d8218f32-9335-471d-ba65-2b44c59bf06b" providerId="ADAL" clId="{D08DFB75-368B-7240-BE8F-69847DB4E5AD}" dt="2023-07-05T04:53:40.153" v="4757" actId="20577"/>
        <pc:sldMkLst>
          <pc:docMk/>
          <pc:sldMk cId="4172011686" sldId="1111"/>
        </pc:sldMkLst>
        <pc:spChg chg="add del mod">
          <ac:chgData name="James Goodman" userId="d8218f32-9335-471d-ba65-2b44c59bf06b" providerId="ADAL" clId="{D08DFB75-368B-7240-BE8F-69847DB4E5AD}" dt="2023-07-04T09:25:49.721" v="2603" actId="478"/>
          <ac:spMkLst>
            <pc:docMk/>
            <pc:sldMk cId="4172011686" sldId="1111"/>
            <ac:spMk id="3" creationId="{CF5BC2FB-6199-7FAD-F0D0-D172D8355BDF}"/>
          </ac:spMkLst>
        </pc:spChg>
        <pc:spChg chg="del mod">
          <ac:chgData name="James Goodman" userId="d8218f32-9335-471d-ba65-2b44c59bf06b" providerId="ADAL" clId="{D08DFB75-368B-7240-BE8F-69847DB4E5AD}" dt="2023-07-05T04:53:17.866" v="4725" actId="478"/>
          <ac:spMkLst>
            <pc:docMk/>
            <pc:sldMk cId="4172011686" sldId="1111"/>
            <ac:spMk id="5" creationId="{D0674826-9848-B4FE-01DF-0BD2BD963EF5}"/>
          </ac:spMkLst>
        </pc:spChg>
        <pc:spChg chg="mod">
          <ac:chgData name="James Goodman" userId="d8218f32-9335-471d-ba65-2b44c59bf06b" providerId="ADAL" clId="{D08DFB75-368B-7240-BE8F-69847DB4E5AD}" dt="2023-07-05T04:42:43.406" v="4351" actId="27636"/>
          <ac:spMkLst>
            <pc:docMk/>
            <pc:sldMk cId="4172011686" sldId="1111"/>
            <ac:spMk id="7" creationId="{1BA5CFEC-3858-018E-2A23-9515EEFD6AF6}"/>
          </ac:spMkLst>
        </pc:spChg>
        <pc:spChg chg="add del mod">
          <ac:chgData name="James Goodman" userId="d8218f32-9335-471d-ba65-2b44c59bf06b" providerId="ADAL" clId="{D08DFB75-368B-7240-BE8F-69847DB4E5AD}" dt="2023-07-05T04:53:20.960" v="4726" actId="478"/>
          <ac:spMkLst>
            <pc:docMk/>
            <pc:sldMk cId="4172011686" sldId="1111"/>
            <ac:spMk id="9" creationId="{584FEEE3-832D-8C81-F793-8E529A002600}"/>
          </ac:spMkLst>
        </pc:spChg>
        <pc:spChg chg="add mod">
          <ac:chgData name="James Goodman" userId="d8218f32-9335-471d-ba65-2b44c59bf06b" providerId="ADAL" clId="{D08DFB75-368B-7240-BE8F-69847DB4E5AD}" dt="2023-07-05T04:53:40.153" v="4757" actId="20577"/>
          <ac:spMkLst>
            <pc:docMk/>
            <pc:sldMk cId="4172011686" sldId="1111"/>
            <ac:spMk id="10" creationId="{B1ACCC51-5227-6994-69F1-90F5EB6E9A65}"/>
          </ac:spMkLst>
        </pc:spChg>
        <pc:graphicFrameChg chg="add mod modGraphic">
          <ac:chgData name="James Goodman" userId="d8218f32-9335-471d-ba65-2b44c59bf06b" providerId="ADAL" clId="{D08DFB75-368B-7240-BE8F-69847DB4E5AD}" dt="2023-07-04T09:26:55.111" v="2631" actId="1076"/>
          <ac:graphicFrameMkLst>
            <pc:docMk/>
            <pc:sldMk cId="4172011686" sldId="1111"/>
            <ac:graphicFrameMk id="4" creationId="{91BFF495-6F12-5CC5-86E8-ED783B80DC6D}"/>
          </ac:graphicFrameMkLst>
        </pc:graphicFrameChg>
        <pc:graphicFrameChg chg="del">
          <ac:chgData name="James Goodman" userId="d8218f32-9335-471d-ba65-2b44c59bf06b" providerId="ADAL" clId="{D08DFB75-368B-7240-BE8F-69847DB4E5AD}" dt="2023-07-04T09:25:47.148" v="2602" actId="478"/>
          <ac:graphicFrameMkLst>
            <pc:docMk/>
            <pc:sldMk cId="4172011686" sldId="1111"/>
            <ac:graphicFrameMk id="8" creationId="{BFEC2EC2-10D6-D437-FDFB-DC1584EA1264}"/>
          </ac:graphicFrameMkLst>
        </pc:graphicFrameChg>
      </pc:sldChg>
      <pc:sldChg chg="addSp delSp modSp new del mod modClrScheme chgLayout">
        <pc:chgData name="James Goodman" userId="d8218f32-9335-471d-ba65-2b44c59bf06b" providerId="ADAL" clId="{D08DFB75-368B-7240-BE8F-69847DB4E5AD}" dt="2023-07-04T09:29:20.980" v="2670" actId="2696"/>
        <pc:sldMkLst>
          <pc:docMk/>
          <pc:sldMk cId="1136380659" sldId="1112"/>
        </pc:sldMkLst>
        <pc:spChg chg="del mod ord">
          <ac:chgData name="James Goodman" userId="d8218f32-9335-471d-ba65-2b44c59bf06b" providerId="ADAL" clId="{D08DFB75-368B-7240-BE8F-69847DB4E5AD}" dt="2023-07-04T08:39:18.101" v="2481" actId="700"/>
          <ac:spMkLst>
            <pc:docMk/>
            <pc:sldMk cId="1136380659" sldId="1112"/>
            <ac:spMk id="2" creationId="{3171BFFF-C122-4A96-F64E-DF8BCEE6C7FF}"/>
          </ac:spMkLst>
        </pc:spChg>
        <pc:spChg chg="del mod ord">
          <ac:chgData name="James Goodman" userId="d8218f32-9335-471d-ba65-2b44c59bf06b" providerId="ADAL" clId="{D08DFB75-368B-7240-BE8F-69847DB4E5AD}" dt="2023-07-04T08:39:18.101" v="2481" actId="700"/>
          <ac:spMkLst>
            <pc:docMk/>
            <pc:sldMk cId="1136380659" sldId="1112"/>
            <ac:spMk id="3" creationId="{83140996-9FDB-9C65-F35A-0DCBA7CEBD7A}"/>
          </ac:spMkLst>
        </pc:spChg>
        <pc:spChg chg="del">
          <ac:chgData name="James Goodman" userId="d8218f32-9335-471d-ba65-2b44c59bf06b" providerId="ADAL" clId="{D08DFB75-368B-7240-BE8F-69847DB4E5AD}" dt="2023-07-04T08:39:18.101" v="2481" actId="700"/>
          <ac:spMkLst>
            <pc:docMk/>
            <pc:sldMk cId="1136380659" sldId="1112"/>
            <ac:spMk id="4" creationId="{52F2227A-EAFE-39A3-2635-C2570939F1AF}"/>
          </ac:spMkLst>
        </pc:spChg>
        <pc:spChg chg="add mod ord">
          <ac:chgData name="James Goodman" userId="d8218f32-9335-471d-ba65-2b44c59bf06b" providerId="ADAL" clId="{D08DFB75-368B-7240-BE8F-69847DB4E5AD}" dt="2023-07-04T08:39:18.101" v="2481" actId="700"/>
          <ac:spMkLst>
            <pc:docMk/>
            <pc:sldMk cId="1136380659" sldId="1112"/>
            <ac:spMk id="5" creationId="{DDD1FAB6-B7ED-4F07-83D8-6E5EE65C61B5}"/>
          </ac:spMkLst>
        </pc:spChg>
        <pc:spChg chg="add mod ord">
          <ac:chgData name="James Goodman" userId="d8218f32-9335-471d-ba65-2b44c59bf06b" providerId="ADAL" clId="{D08DFB75-368B-7240-BE8F-69847DB4E5AD}" dt="2023-07-04T08:40:40.452" v="2527" actId="20577"/>
          <ac:spMkLst>
            <pc:docMk/>
            <pc:sldMk cId="1136380659" sldId="1112"/>
            <ac:spMk id="6" creationId="{11427F3A-B329-2542-5E8D-5557E844E408}"/>
          </ac:spMkLst>
        </pc:spChg>
      </pc:sldChg>
      <pc:sldChg chg="addSp delSp modSp add mod modClrScheme chgLayout">
        <pc:chgData name="James Goodman" userId="d8218f32-9335-471d-ba65-2b44c59bf06b" providerId="ADAL" clId="{D08DFB75-368B-7240-BE8F-69847DB4E5AD}" dt="2023-07-04T09:35:26.817" v="2715" actId="1076"/>
        <pc:sldMkLst>
          <pc:docMk/>
          <pc:sldMk cId="3356098640" sldId="1112"/>
        </pc:sldMkLst>
        <pc:spChg chg="add del mod">
          <ac:chgData name="James Goodman" userId="d8218f32-9335-471d-ba65-2b44c59bf06b" providerId="ADAL" clId="{D08DFB75-368B-7240-BE8F-69847DB4E5AD}" dt="2023-07-04T09:34:24.184" v="2703" actId="478"/>
          <ac:spMkLst>
            <pc:docMk/>
            <pc:sldMk cId="3356098640" sldId="1112"/>
            <ac:spMk id="3" creationId="{41FE4994-29E1-8C7F-0816-F2F6AD89917C}"/>
          </ac:spMkLst>
        </pc:spChg>
        <pc:spChg chg="add mod ord">
          <ac:chgData name="James Goodman" userId="d8218f32-9335-471d-ba65-2b44c59bf06b" providerId="ADAL" clId="{D08DFB75-368B-7240-BE8F-69847DB4E5AD}" dt="2023-07-04T09:35:26.817" v="2715" actId="1076"/>
          <ac:spMkLst>
            <pc:docMk/>
            <pc:sldMk cId="3356098640" sldId="1112"/>
            <ac:spMk id="4" creationId="{494FA856-3750-E866-70F6-E17D0358BA30}"/>
          </ac:spMkLst>
        </pc:spChg>
        <pc:spChg chg="mod ord">
          <ac:chgData name="James Goodman" userId="d8218f32-9335-471d-ba65-2b44c59bf06b" providerId="ADAL" clId="{D08DFB75-368B-7240-BE8F-69847DB4E5AD}" dt="2023-07-04T09:35:01.501" v="2707" actId="1076"/>
          <ac:spMkLst>
            <pc:docMk/>
            <pc:sldMk cId="3356098640" sldId="1112"/>
            <ac:spMk id="5" creationId="{D0674826-9848-B4FE-01DF-0BD2BD963EF5}"/>
          </ac:spMkLst>
        </pc:spChg>
        <pc:spChg chg="del">
          <ac:chgData name="James Goodman" userId="d8218f32-9335-471d-ba65-2b44c59bf06b" providerId="ADAL" clId="{D08DFB75-368B-7240-BE8F-69847DB4E5AD}" dt="2023-07-04T09:34:17.930" v="2700" actId="478"/>
          <ac:spMkLst>
            <pc:docMk/>
            <pc:sldMk cId="3356098640" sldId="1112"/>
            <ac:spMk id="7" creationId="{1BA5CFEC-3858-018E-2A23-9515EEFD6AF6}"/>
          </ac:spMkLst>
        </pc:spChg>
        <pc:graphicFrameChg chg="del mod">
          <ac:chgData name="James Goodman" userId="d8218f32-9335-471d-ba65-2b44c59bf06b" providerId="ADAL" clId="{D08DFB75-368B-7240-BE8F-69847DB4E5AD}" dt="2023-07-04T09:34:22.033" v="2702" actId="478"/>
          <ac:graphicFrameMkLst>
            <pc:docMk/>
            <pc:sldMk cId="3356098640" sldId="1112"/>
            <ac:graphicFrameMk id="8" creationId="{BFEC2EC2-10D6-D437-FDFB-DC1584EA1264}"/>
          </ac:graphicFrameMkLst>
        </pc:graphicFrameChg>
      </pc:sldChg>
      <pc:sldChg chg="addSp delSp modSp add del mod modClrScheme chgLayout">
        <pc:chgData name="James Goodman" userId="d8218f32-9335-471d-ba65-2b44c59bf06b" providerId="ADAL" clId="{D08DFB75-368B-7240-BE8F-69847DB4E5AD}" dt="2023-07-04T09:28:10.164" v="2658" actId="2696"/>
        <pc:sldMkLst>
          <pc:docMk/>
          <pc:sldMk cId="152033967" sldId="1113"/>
        </pc:sldMkLst>
        <pc:spChg chg="mod">
          <ac:chgData name="James Goodman" userId="d8218f32-9335-471d-ba65-2b44c59bf06b" providerId="ADAL" clId="{D08DFB75-368B-7240-BE8F-69847DB4E5AD}" dt="2023-07-04T09:25:06.016" v="2600" actId="26606"/>
          <ac:spMkLst>
            <pc:docMk/>
            <pc:sldMk cId="152033967" sldId="1113"/>
            <ac:spMk id="5" creationId="{DDD1FAB6-B7ED-4F07-83D8-6E5EE65C61B5}"/>
          </ac:spMkLst>
        </pc:spChg>
        <pc:spChg chg="del mod">
          <ac:chgData name="James Goodman" userId="d8218f32-9335-471d-ba65-2b44c59bf06b" providerId="ADAL" clId="{D08DFB75-368B-7240-BE8F-69847DB4E5AD}" dt="2023-07-04T09:25:06.016" v="2600" actId="26606"/>
          <ac:spMkLst>
            <pc:docMk/>
            <pc:sldMk cId="152033967" sldId="1113"/>
            <ac:spMk id="6" creationId="{11427F3A-B329-2542-5E8D-5557E844E408}"/>
          </ac:spMkLst>
        </pc:spChg>
        <pc:spChg chg="add mod">
          <ac:chgData name="James Goodman" userId="d8218f32-9335-471d-ba65-2b44c59bf06b" providerId="ADAL" clId="{D08DFB75-368B-7240-BE8F-69847DB4E5AD}" dt="2023-07-04T09:25:06.016" v="2600" actId="26606"/>
          <ac:spMkLst>
            <pc:docMk/>
            <pc:sldMk cId="152033967" sldId="1113"/>
            <ac:spMk id="12" creationId="{5A0E7171-AC10-9396-39B2-C2BE05A5A95C}"/>
          </ac:spMkLst>
        </pc:spChg>
        <pc:graphicFrameChg chg="add mod">
          <ac:chgData name="James Goodman" userId="d8218f32-9335-471d-ba65-2b44c59bf06b" providerId="ADAL" clId="{D08DFB75-368B-7240-BE8F-69847DB4E5AD}" dt="2023-07-04T09:25:23.115" v="2601" actId="14100"/>
          <ac:graphicFrameMkLst>
            <pc:docMk/>
            <pc:sldMk cId="152033967" sldId="1113"/>
            <ac:graphicFrameMk id="8" creationId="{97057B9D-94E7-5893-625A-CAB8F223B179}"/>
          </ac:graphicFrameMkLst>
        </pc:graphicFrameChg>
      </pc:sldChg>
      <pc:sldChg chg="addSp delSp modSp add mod ord">
        <pc:chgData name="James Goodman" userId="d8218f32-9335-471d-ba65-2b44c59bf06b" providerId="ADAL" clId="{D08DFB75-368B-7240-BE8F-69847DB4E5AD}" dt="2023-07-05T04:54:13.996" v="4762" actId="1076"/>
        <pc:sldMkLst>
          <pc:docMk/>
          <pc:sldMk cId="4283313715" sldId="1113"/>
        </pc:sldMkLst>
        <pc:spChg chg="add del mod">
          <ac:chgData name="James Goodman" userId="d8218f32-9335-471d-ba65-2b44c59bf06b" providerId="ADAL" clId="{D08DFB75-368B-7240-BE8F-69847DB4E5AD}" dt="2023-07-05T04:53:57.784" v="4759" actId="478"/>
          <ac:spMkLst>
            <pc:docMk/>
            <pc:sldMk cId="4283313715" sldId="1113"/>
            <ac:spMk id="3" creationId="{83679F4F-C659-579F-1469-FB5A02C53CC3}"/>
          </ac:spMkLst>
        </pc:spChg>
        <pc:spChg chg="mod">
          <ac:chgData name="James Goodman" userId="d8218f32-9335-471d-ba65-2b44c59bf06b" providerId="ADAL" clId="{D08DFB75-368B-7240-BE8F-69847DB4E5AD}" dt="2023-07-05T04:54:13.996" v="4762" actId="1076"/>
          <ac:spMkLst>
            <pc:docMk/>
            <pc:sldMk cId="4283313715" sldId="1113"/>
            <ac:spMk id="4" creationId="{494FA856-3750-E866-70F6-E17D0358BA30}"/>
          </ac:spMkLst>
        </pc:spChg>
        <pc:spChg chg="del mod">
          <ac:chgData name="James Goodman" userId="d8218f32-9335-471d-ba65-2b44c59bf06b" providerId="ADAL" clId="{D08DFB75-368B-7240-BE8F-69847DB4E5AD}" dt="2023-07-05T04:53:55.347" v="4758" actId="478"/>
          <ac:spMkLst>
            <pc:docMk/>
            <pc:sldMk cId="4283313715" sldId="1113"/>
            <ac:spMk id="5" creationId="{D0674826-9848-B4FE-01DF-0BD2BD963EF5}"/>
          </ac:spMkLst>
        </pc:spChg>
        <pc:spChg chg="add mod">
          <ac:chgData name="James Goodman" userId="d8218f32-9335-471d-ba65-2b44c59bf06b" providerId="ADAL" clId="{D08DFB75-368B-7240-BE8F-69847DB4E5AD}" dt="2023-07-05T04:54:00.105" v="4760"/>
          <ac:spMkLst>
            <pc:docMk/>
            <pc:sldMk cId="4283313715" sldId="1113"/>
            <ac:spMk id="6" creationId="{2822592A-26E8-8C8B-956B-48EAA81EB0E8}"/>
          </ac:spMkLst>
        </pc:spChg>
      </pc:sldChg>
      <pc:sldChg chg="addSp delSp modSp new del mod modClrScheme chgLayout">
        <pc:chgData name="James Goodman" userId="d8218f32-9335-471d-ba65-2b44c59bf06b" providerId="ADAL" clId="{D08DFB75-368B-7240-BE8F-69847DB4E5AD}" dt="2023-07-04T10:29:59.279" v="3272" actId="2696"/>
        <pc:sldMkLst>
          <pc:docMk/>
          <pc:sldMk cId="2605637400" sldId="1114"/>
        </pc:sldMkLst>
        <pc:spChg chg="del mod ord">
          <ac:chgData name="James Goodman" userId="d8218f32-9335-471d-ba65-2b44c59bf06b" providerId="ADAL" clId="{D08DFB75-368B-7240-BE8F-69847DB4E5AD}" dt="2023-07-04T09:46:06.933" v="2816" actId="700"/>
          <ac:spMkLst>
            <pc:docMk/>
            <pc:sldMk cId="2605637400" sldId="1114"/>
            <ac:spMk id="2" creationId="{2733A781-7291-6B6B-F1A9-B3DBA1477400}"/>
          </ac:spMkLst>
        </pc:spChg>
        <pc:spChg chg="del mod ord">
          <ac:chgData name="James Goodman" userId="d8218f32-9335-471d-ba65-2b44c59bf06b" providerId="ADAL" clId="{D08DFB75-368B-7240-BE8F-69847DB4E5AD}" dt="2023-07-04T09:46:06.933" v="2816" actId="700"/>
          <ac:spMkLst>
            <pc:docMk/>
            <pc:sldMk cId="2605637400" sldId="1114"/>
            <ac:spMk id="3" creationId="{EE7449FD-9464-4D0A-EC85-68502B305EA5}"/>
          </ac:spMkLst>
        </pc:spChg>
        <pc:spChg chg="del">
          <ac:chgData name="James Goodman" userId="d8218f32-9335-471d-ba65-2b44c59bf06b" providerId="ADAL" clId="{D08DFB75-368B-7240-BE8F-69847DB4E5AD}" dt="2023-07-04T09:46:06.933" v="2816" actId="700"/>
          <ac:spMkLst>
            <pc:docMk/>
            <pc:sldMk cId="2605637400" sldId="1114"/>
            <ac:spMk id="4" creationId="{01CDCCEC-B610-BB2A-A6FF-064484D2AAAC}"/>
          </ac:spMkLst>
        </pc:spChg>
        <pc:spChg chg="add mod ord">
          <ac:chgData name="James Goodman" userId="d8218f32-9335-471d-ba65-2b44c59bf06b" providerId="ADAL" clId="{D08DFB75-368B-7240-BE8F-69847DB4E5AD}" dt="2023-07-04T10:06:38.366" v="2889" actId="700"/>
          <ac:spMkLst>
            <pc:docMk/>
            <pc:sldMk cId="2605637400" sldId="1114"/>
            <ac:spMk id="5" creationId="{242B5F9F-DA16-A0DC-0B67-19FF6616F9FB}"/>
          </ac:spMkLst>
        </pc:spChg>
        <pc:spChg chg="add del mod ord">
          <ac:chgData name="James Goodman" userId="d8218f32-9335-471d-ba65-2b44c59bf06b" providerId="ADAL" clId="{D08DFB75-368B-7240-BE8F-69847DB4E5AD}" dt="2023-07-04T10:06:38.366" v="2889" actId="700"/>
          <ac:spMkLst>
            <pc:docMk/>
            <pc:sldMk cId="2605637400" sldId="1114"/>
            <ac:spMk id="6" creationId="{DC14F23E-1862-9BBF-D926-2A002E3A0729}"/>
          </ac:spMkLst>
        </pc:spChg>
        <pc:spChg chg="add del mod ord">
          <ac:chgData name="James Goodman" userId="d8218f32-9335-471d-ba65-2b44c59bf06b" providerId="ADAL" clId="{D08DFB75-368B-7240-BE8F-69847DB4E5AD}" dt="2023-07-04T10:06:42.683" v="2890"/>
          <ac:spMkLst>
            <pc:docMk/>
            <pc:sldMk cId="2605637400" sldId="1114"/>
            <ac:spMk id="7" creationId="{D25E1DC0-0BFD-4AC7-7881-C51307915593}"/>
          </ac:spMkLst>
        </pc:spChg>
        <pc:spChg chg="add mod ord">
          <ac:chgData name="James Goodman" userId="d8218f32-9335-471d-ba65-2b44c59bf06b" providerId="ADAL" clId="{D08DFB75-368B-7240-BE8F-69847DB4E5AD}" dt="2023-07-04T10:06:38.366" v="2889" actId="700"/>
          <ac:spMkLst>
            <pc:docMk/>
            <pc:sldMk cId="2605637400" sldId="1114"/>
            <ac:spMk id="8" creationId="{6E542A89-9EC7-A746-299B-2FE32C2680D2}"/>
          </ac:spMkLst>
        </pc:spChg>
        <pc:picChg chg="add mod">
          <ac:chgData name="James Goodman" userId="d8218f32-9335-471d-ba65-2b44c59bf06b" providerId="ADAL" clId="{D08DFB75-368B-7240-BE8F-69847DB4E5AD}" dt="2023-07-04T10:06:42.683" v="2890"/>
          <ac:picMkLst>
            <pc:docMk/>
            <pc:sldMk cId="2605637400" sldId="1114"/>
            <ac:picMk id="9" creationId="{82E1955E-77E2-D964-9F47-DCB9AFB0F573}"/>
          </ac:picMkLst>
        </pc:picChg>
      </pc:sldChg>
      <pc:sldChg chg="addSp delSp modSp new del mod modClrScheme chgLayout">
        <pc:chgData name="James Goodman" userId="d8218f32-9335-471d-ba65-2b44c59bf06b" providerId="ADAL" clId="{D08DFB75-368B-7240-BE8F-69847DB4E5AD}" dt="2023-07-04T10:29:57.440" v="3271" actId="2696"/>
        <pc:sldMkLst>
          <pc:docMk/>
          <pc:sldMk cId="1030730820" sldId="1115"/>
        </pc:sldMkLst>
        <pc:spChg chg="del mod ord">
          <ac:chgData name="James Goodman" userId="d8218f32-9335-471d-ba65-2b44c59bf06b" providerId="ADAL" clId="{D08DFB75-368B-7240-BE8F-69847DB4E5AD}" dt="2023-07-04T10:11:01.696" v="2892" actId="700"/>
          <ac:spMkLst>
            <pc:docMk/>
            <pc:sldMk cId="1030730820" sldId="1115"/>
            <ac:spMk id="2" creationId="{21C2A186-48E5-531D-11BD-0605A60EA270}"/>
          </ac:spMkLst>
        </pc:spChg>
        <pc:spChg chg="del mod ord">
          <ac:chgData name="James Goodman" userId="d8218f32-9335-471d-ba65-2b44c59bf06b" providerId="ADAL" clId="{D08DFB75-368B-7240-BE8F-69847DB4E5AD}" dt="2023-07-04T10:11:01.696" v="2892" actId="700"/>
          <ac:spMkLst>
            <pc:docMk/>
            <pc:sldMk cId="1030730820" sldId="1115"/>
            <ac:spMk id="3" creationId="{90975200-C0C8-419C-0824-DE27FDC1FE3B}"/>
          </ac:spMkLst>
        </pc:spChg>
        <pc:spChg chg="del mod ord">
          <ac:chgData name="James Goodman" userId="d8218f32-9335-471d-ba65-2b44c59bf06b" providerId="ADAL" clId="{D08DFB75-368B-7240-BE8F-69847DB4E5AD}" dt="2023-07-04T10:11:01.696" v="2892" actId="700"/>
          <ac:spMkLst>
            <pc:docMk/>
            <pc:sldMk cId="1030730820" sldId="1115"/>
            <ac:spMk id="4" creationId="{DA87BEDA-B33C-329C-531F-B4A6FFF7861D}"/>
          </ac:spMkLst>
        </pc:spChg>
        <pc:spChg chg="add mod ord">
          <ac:chgData name="James Goodman" userId="d8218f32-9335-471d-ba65-2b44c59bf06b" providerId="ADAL" clId="{D08DFB75-368B-7240-BE8F-69847DB4E5AD}" dt="2023-07-04T10:11:16.652" v="2928" actId="20577"/>
          <ac:spMkLst>
            <pc:docMk/>
            <pc:sldMk cId="1030730820" sldId="1115"/>
            <ac:spMk id="5" creationId="{1CD84E10-6ACB-2B9B-7605-E23924FA26E3}"/>
          </ac:spMkLst>
        </pc:spChg>
        <pc:spChg chg="add mod ord">
          <ac:chgData name="James Goodman" userId="d8218f32-9335-471d-ba65-2b44c59bf06b" providerId="ADAL" clId="{D08DFB75-368B-7240-BE8F-69847DB4E5AD}" dt="2023-07-04T10:11:25.023" v="2950" actId="20577"/>
          <ac:spMkLst>
            <pc:docMk/>
            <pc:sldMk cId="1030730820" sldId="1115"/>
            <ac:spMk id="6" creationId="{5240B308-3735-45B7-64BF-F6C6F2F97CA8}"/>
          </ac:spMkLst>
        </pc:spChg>
        <pc:spChg chg="add mod ord">
          <ac:chgData name="James Goodman" userId="d8218f32-9335-471d-ba65-2b44c59bf06b" providerId="ADAL" clId="{D08DFB75-368B-7240-BE8F-69847DB4E5AD}" dt="2023-07-04T10:21:05.788" v="3080" actId="20577"/>
          <ac:spMkLst>
            <pc:docMk/>
            <pc:sldMk cId="1030730820" sldId="1115"/>
            <ac:spMk id="7" creationId="{F5E44D8D-268E-81CF-4C25-3357D25AF6EC}"/>
          </ac:spMkLst>
        </pc:spChg>
        <pc:spChg chg="add mod ord">
          <ac:chgData name="James Goodman" userId="d8218f32-9335-471d-ba65-2b44c59bf06b" providerId="ADAL" clId="{D08DFB75-368B-7240-BE8F-69847DB4E5AD}" dt="2023-07-04T10:11:30.475" v="2963" actId="20577"/>
          <ac:spMkLst>
            <pc:docMk/>
            <pc:sldMk cId="1030730820" sldId="1115"/>
            <ac:spMk id="8" creationId="{ACACDDC6-1561-BD82-6685-234C9BC122F1}"/>
          </ac:spMkLst>
        </pc:spChg>
        <pc:spChg chg="add mod ord">
          <ac:chgData name="James Goodman" userId="d8218f32-9335-471d-ba65-2b44c59bf06b" providerId="ADAL" clId="{D08DFB75-368B-7240-BE8F-69847DB4E5AD}" dt="2023-07-04T10:12:04.613" v="2965" actId="27636"/>
          <ac:spMkLst>
            <pc:docMk/>
            <pc:sldMk cId="1030730820" sldId="1115"/>
            <ac:spMk id="9" creationId="{F8886EC6-939C-DFED-BBF0-4CFAEA4D6223}"/>
          </ac:spMkLst>
        </pc:spChg>
      </pc:sldChg>
      <pc:sldChg chg="addSp delSp modSp new mod ord modClrScheme chgLayout">
        <pc:chgData name="James Goodman" userId="d8218f32-9335-471d-ba65-2b44c59bf06b" providerId="ADAL" clId="{D08DFB75-368B-7240-BE8F-69847DB4E5AD}" dt="2023-07-05T04:48:55.136" v="4515" actId="20577"/>
        <pc:sldMkLst>
          <pc:docMk/>
          <pc:sldMk cId="578736676" sldId="1116"/>
        </pc:sldMkLst>
        <pc:spChg chg="del mod ord">
          <ac:chgData name="James Goodman" userId="d8218f32-9335-471d-ba65-2b44c59bf06b" providerId="ADAL" clId="{D08DFB75-368B-7240-BE8F-69847DB4E5AD}" dt="2023-07-04T10:19:33.201" v="2968" actId="700"/>
          <ac:spMkLst>
            <pc:docMk/>
            <pc:sldMk cId="578736676" sldId="1116"/>
            <ac:spMk id="2" creationId="{528F1F98-2571-0D61-B69C-BD8A268B6E9A}"/>
          </ac:spMkLst>
        </pc:spChg>
        <pc:spChg chg="del">
          <ac:chgData name="James Goodman" userId="d8218f32-9335-471d-ba65-2b44c59bf06b" providerId="ADAL" clId="{D08DFB75-368B-7240-BE8F-69847DB4E5AD}" dt="2023-07-04T10:19:33.201" v="2968" actId="700"/>
          <ac:spMkLst>
            <pc:docMk/>
            <pc:sldMk cId="578736676" sldId="1116"/>
            <ac:spMk id="3" creationId="{FE0157D5-774C-0138-A50B-53FFDD9D6A89}"/>
          </ac:spMkLst>
        </pc:spChg>
        <pc:spChg chg="del mod ord">
          <ac:chgData name="James Goodman" userId="d8218f32-9335-471d-ba65-2b44c59bf06b" providerId="ADAL" clId="{D08DFB75-368B-7240-BE8F-69847DB4E5AD}" dt="2023-07-04T10:19:33.201" v="2968" actId="700"/>
          <ac:spMkLst>
            <pc:docMk/>
            <pc:sldMk cId="578736676" sldId="1116"/>
            <ac:spMk id="4" creationId="{3D778448-C791-25A8-953E-755E8F1CC3E7}"/>
          </ac:spMkLst>
        </pc:spChg>
        <pc:spChg chg="del">
          <ac:chgData name="James Goodman" userId="d8218f32-9335-471d-ba65-2b44c59bf06b" providerId="ADAL" clId="{D08DFB75-368B-7240-BE8F-69847DB4E5AD}" dt="2023-07-04T10:19:33.201" v="2968" actId="700"/>
          <ac:spMkLst>
            <pc:docMk/>
            <pc:sldMk cId="578736676" sldId="1116"/>
            <ac:spMk id="5" creationId="{5545786C-A8EF-94E0-3099-28E7F58E9494}"/>
          </ac:spMkLst>
        </pc:spChg>
        <pc:spChg chg="del mod ord">
          <ac:chgData name="James Goodman" userId="d8218f32-9335-471d-ba65-2b44c59bf06b" providerId="ADAL" clId="{D08DFB75-368B-7240-BE8F-69847DB4E5AD}" dt="2023-07-04T10:19:33.201" v="2968" actId="700"/>
          <ac:spMkLst>
            <pc:docMk/>
            <pc:sldMk cId="578736676" sldId="1116"/>
            <ac:spMk id="6" creationId="{446B6FD6-F1EB-206E-923C-3B3E0D4BC6DE}"/>
          </ac:spMkLst>
        </pc:spChg>
        <pc:spChg chg="add mod ord">
          <ac:chgData name="James Goodman" userId="d8218f32-9335-471d-ba65-2b44c59bf06b" providerId="ADAL" clId="{D08DFB75-368B-7240-BE8F-69847DB4E5AD}" dt="2023-07-05T04:48:55.136" v="4515" actId="20577"/>
          <ac:spMkLst>
            <pc:docMk/>
            <pc:sldMk cId="578736676" sldId="1116"/>
            <ac:spMk id="7" creationId="{0FD82811-1432-1F10-8A2E-7E6413F8A4BE}"/>
          </ac:spMkLst>
        </pc:spChg>
        <pc:spChg chg="add mod ord">
          <ac:chgData name="James Goodman" userId="d8218f32-9335-471d-ba65-2b44c59bf06b" providerId="ADAL" clId="{D08DFB75-368B-7240-BE8F-69847DB4E5AD}" dt="2023-07-04T10:21:43.858" v="3129" actId="113"/>
          <ac:spMkLst>
            <pc:docMk/>
            <pc:sldMk cId="578736676" sldId="1116"/>
            <ac:spMk id="8" creationId="{4F8020D5-334D-5F0C-87FA-D0483A012053}"/>
          </ac:spMkLst>
        </pc:spChg>
        <pc:spChg chg="add del mod ord">
          <ac:chgData name="James Goodman" userId="d8218f32-9335-471d-ba65-2b44c59bf06b" providerId="ADAL" clId="{D08DFB75-368B-7240-BE8F-69847DB4E5AD}" dt="2023-07-04T10:25:29.301" v="3130" actId="478"/>
          <ac:spMkLst>
            <pc:docMk/>
            <pc:sldMk cId="578736676" sldId="1116"/>
            <ac:spMk id="9" creationId="{EC65647B-0149-41C4-2DA2-3852D544EDDA}"/>
          </ac:spMkLst>
        </pc:spChg>
        <pc:spChg chg="add mod">
          <ac:chgData name="James Goodman" userId="d8218f32-9335-471d-ba65-2b44c59bf06b" providerId="ADAL" clId="{D08DFB75-368B-7240-BE8F-69847DB4E5AD}" dt="2023-07-04T10:28:50.970" v="3203" actId="404"/>
          <ac:spMkLst>
            <pc:docMk/>
            <pc:sldMk cId="578736676" sldId="1116"/>
            <ac:spMk id="12" creationId="{DCFC1E0D-37D8-A974-28D1-29891292A2DE}"/>
          </ac:spMkLst>
        </pc:spChg>
        <pc:spChg chg="add mod">
          <ac:chgData name="James Goodman" userId="d8218f32-9335-471d-ba65-2b44c59bf06b" providerId="ADAL" clId="{D08DFB75-368B-7240-BE8F-69847DB4E5AD}" dt="2023-07-04T10:29:37.022" v="3270" actId="20577"/>
          <ac:spMkLst>
            <pc:docMk/>
            <pc:sldMk cId="578736676" sldId="1116"/>
            <ac:spMk id="13" creationId="{EA0A0DA9-68DF-C93F-03BE-84D1D99B77AC}"/>
          </ac:spMkLst>
        </pc:spChg>
        <pc:spChg chg="add del mod">
          <ac:chgData name="James Goodman" userId="d8218f32-9335-471d-ba65-2b44c59bf06b" providerId="ADAL" clId="{D08DFB75-368B-7240-BE8F-69847DB4E5AD}" dt="2023-07-05T03:56:13.082" v="3409"/>
          <ac:spMkLst>
            <pc:docMk/>
            <pc:sldMk cId="578736676" sldId="1116"/>
            <ac:spMk id="14" creationId="{DE3FC0FA-2CC5-4CAD-A811-4337D744EF5D}"/>
          </ac:spMkLst>
        </pc:spChg>
        <pc:spChg chg="add mod">
          <ac:chgData name="James Goodman" userId="d8218f32-9335-471d-ba65-2b44c59bf06b" providerId="ADAL" clId="{D08DFB75-368B-7240-BE8F-69847DB4E5AD}" dt="2023-07-05T03:59:14.498" v="3416" actId="122"/>
          <ac:spMkLst>
            <pc:docMk/>
            <pc:sldMk cId="578736676" sldId="1116"/>
            <ac:spMk id="16" creationId="{27F34449-E764-552D-825E-59E5F42D12E9}"/>
          </ac:spMkLst>
        </pc:spChg>
        <pc:spChg chg="add mod">
          <ac:chgData name="James Goodman" userId="d8218f32-9335-471d-ba65-2b44c59bf06b" providerId="ADAL" clId="{D08DFB75-368B-7240-BE8F-69847DB4E5AD}" dt="2023-07-05T03:59:30.893" v="3444" actId="20577"/>
          <ac:spMkLst>
            <pc:docMk/>
            <pc:sldMk cId="578736676" sldId="1116"/>
            <ac:spMk id="17" creationId="{BE87A6C3-9AAA-FEC3-3B97-F8BC4649E474}"/>
          </ac:spMkLst>
        </pc:spChg>
        <pc:picChg chg="add mod">
          <ac:chgData name="James Goodman" userId="d8218f32-9335-471d-ba65-2b44c59bf06b" providerId="ADAL" clId="{D08DFB75-368B-7240-BE8F-69847DB4E5AD}" dt="2023-07-04T10:27:17.576" v="3138" actId="1076"/>
          <ac:picMkLst>
            <pc:docMk/>
            <pc:sldMk cId="578736676" sldId="1116"/>
            <ac:picMk id="10" creationId="{B5908D91-1F97-79C5-132B-E21DB5720488}"/>
          </ac:picMkLst>
        </pc:picChg>
        <pc:picChg chg="add mod">
          <ac:chgData name="James Goodman" userId="d8218f32-9335-471d-ba65-2b44c59bf06b" providerId="ADAL" clId="{D08DFB75-368B-7240-BE8F-69847DB4E5AD}" dt="2023-07-04T10:28:10.767" v="3145" actId="1076"/>
          <ac:picMkLst>
            <pc:docMk/>
            <pc:sldMk cId="578736676" sldId="1116"/>
            <ac:picMk id="11" creationId="{0FD27D7D-C93D-86A8-0397-EB4AA2A2E495}"/>
          </ac:picMkLst>
        </pc:picChg>
        <pc:picChg chg="add del mod">
          <ac:chgData name="James Goodman" userId="d8218f32-9335-471d-ba65-2b44c59bf06b" providerId="ADAL" clId="{D08DFB75-368B-7240-BE8F-69847DB4E5AD}" dt="2023-07-04T10:28:00.651" v="3140" actId="478"/>
          <ac:picMkLst>
            <pc:docMk/>
            <pc:sldMk cId="578736676" sldId="1116"/>
            <ac:picMk id="7170" creationId="{553748B8-C3E4-1E06-A146-0499C72BC747}"/>
          </ac:picMkLst>
        </pc:picChg>
      </pc:sldChg>
      <pc:sldChg chg="addSp delSp modSp new mod modClrScheme chgLayout">
        <pc:chgData name="James Goodman" userId="d8218f32-9335-471d-ba65-2b44c59bf06b" providerId="ADAL" clId="{D08DFB75-368B-7240-BE8F-69847DB4E5AD}" dt="2023-07-05T04:26:48.209" v="3697" actId="20577"/>
        <pc:sldMkLst>
          <pc:docMk/>
          <pc:sldMk cId="3140720344" sldId="1117"/>
        </pc:sldMkLst>
        <pc:spChg chg="del mod ord">
          <ac:chgData name="James Goodman" userId="d8218f32-9335-471d-ba65-2b44c59bf06b" providerId="ADAL" clId="{D08DFB75-368B-7240-BE8F-69847DB4E5AD}" dt="2023-07-05T03:43:04.929" v="3275" actId="700"/>
          <ac:spMkLst>
            <pc:docMk/>
            <pc:sldMk cId="3140720344" sldId="1117"/>
            <ac:spMk id="2" creationId="{3B7E7DD5-BCBD-C468-313F-CE81CFCF664B}"/>
          </ac:spMkLst>
        </pc:spChg>
        <pc:spChg chg="del">
          <ac:chgData name="James Goodman" userId="d8218f32-9335-471d-ba65-2b44c59bf06b" providerId="ADAL" clId="{D08DFB75-368B-7240-BE8F-69847DB4E5AD}" dt="2023-07-05T03:43:04.929" v="3275" actId="700"/>
          <ac:spMkLst>
            <pc:docMk/>
            <pc:sldMk cId="3140720344" sldId="1117"/>
            <ac:spMk id="3" creationId="{B14A2AF4-D2CC-5037-53E8-4CD8276C7743}"/>
          </ac:spMkLst>
        </pc:spChg>
        <pc:spChg chg="del">
          <ac:chgData name="James Goodman" userId="d8218f32-9335-471d-ba65-2b44c59bf06b" providerId="ADAL" clId="{D08DFB75-368B-7240-BE8F-69847DB4E5AD}" dt="2023-07-05T03:43:04.929" v="3275" actId="700"/>
          <ac:spMkLst>
            <pc:docMk/>
            <pc:sldMk cId="3140720344" sldId="1117"/>
            <ac:spMk id="4" creationId="{740F3D40-EF31-3B9F-8E71-232049003CC6}"/>
          </ac:spMkLst>
        </pc:spChg>
        <pc:spChg chg="add del mod ord">
          <ac:chgData name="James Goodman" userId="d8218f32-9335-471d-ba65-2b44c59bf06b" providerId="ADAL" clId="{D08DFB75-368B-7240-BE8F-69847DB4E5AD}" dt="2023-07-05T03:44:06.550" v="3298" actId="26606"/>
          <ac:spMkLst>
            <pc:docMk/>
            <pc:sldMk cId="3140720344" sldId="1117"/>
            <ac:spMk id="5" creationId="{DE4600BD-ABC3-4214-AA2E-D14F8E09CD26}"/>
          </ac:spMkLst>
        </pc:spChg>
        <pc:spChg chg="add del mod">
          <ac:chgData name="James Goodman" userId="d8218f32-9335-471d-ba65-2b44c59bf06b" providerId="ADAL" clId="{D08DFB75-368B-7240-BE8F-69847DB4E5AD}" dt="2023-07-05T04:04:23.604" v="3448" actId="21"/>
          <ac:spMkLst>
            <pc:docMk/>
            <pc:sldMk cId="3140720344" sldId="1117"/>
            <ac:spMk id="8" creationId="{6DE00500-0A26-EA81-B885-CE08D0F02B8D}"/>
          </ac:spMkLst>
        </pc:spChg>
        <pc:spChg chg="add mod">
          <ac:chgData name="James Goodman" userId="d8218f32-9335-471d-ba65-2b44c59bf06b" providerId="ADAL" clId="{D08DFB75-368B-7240-BE8F-69847DB4E5AD}" dt="2023-07-05T04:04:34.223" v="3449"/>
          <ac:spMkLst>
            <pc:docMk/>
            <pc:sldMk cId="3140720344" sldId="1117"/>
            <ac:spMk id="9" creationId="{BC57DBBF-0765-9348-7CB2-CC27E8309E49}"/>
          </ac:spMkLst>
        </pc:spChg>
        <pc:spChg chg="add mod">
          <ac:chgData name="James Goodman" userId="d8218f32-9335-471d-ba65-2b44c59bf06b" providerId="ADAL" clId="{D08DFB75-368B-7240-BE8F-69847DB4E5AD}" dt="2023-07-05T04:26:48.209" v="3697" actId="20577"/>
          <ac:spMkLst>
            <pc:docMk/>
            <pc:sldMk cId="3140720344" sldId="1117"/>
            <ac:spMk id="11" creationId="{39F6ABA0-94B5-0EA6-BC73-495A7372E815}"/>
          </ac:spMkLst>
        </pc:spChg>
        <pc:spChg chg="add mod">
          <ac:chgData name="James Goodman" userId="d8218f32-9335-471d-ba65-2b44c59bf06b" providerId="ADAL" clId="{D08DFB75-368B-7240-BE8F-69847DB4E5AD}" dt="2023-07-05T03:51:50.791" v="3395" actId="113"/>
          <ac:spMkLst>
            <pc:docMk/>
            <pc:sldMk cId="3140720344" sldId="1117"/>
            <ac:spMk id="16" creationId="{83E5EA8E-0A37-55B0-D1E6-03A445EE4610}"/>
          </ac:spMkLst>
        </pc:spChg>
        <pc:graphicFrameChg chg="add mod modGraphic">
          <ac:chgData name="James Goodman" userId="d8218f32-9335-471d-ba65-2b44c59bf06b" providerId="ADAL" clId="{D08DFB75-368B-7240-BE8F-69847DB4E5AD}" dt="2023-07-05T03:47:34.770" v="3376" actId="14100"/>
          <ac:graphicFrameMkLst>
            <pc:docMk/>
            <pc:sldMk cId="3140720344" sldId="1117"/>
            <ac:graphicFrameMk id="6" creationId="{13A408C3-5073-0F9C-555B-4E0372B7D469}"/>
          </ac:graphicFrameMkLst>
        </pc:graphicFrameChg>
      </pc:sldChg>
      <pc:sldChg chg="addSp delSp modSp new mod modClrScheme chgLayout">
        <pc:chgData name="James Goodman" userId="d8218f32-9335-471d-ba65-2b44c59bf06b" providerId="ADAL" clId="{D08DFB75-368B-7240-BE8F-69847DB4E5AD}" dt="2023-07-05T04:36:19.935" v="4213" actId="404"/>
        <pc:sldMkLst>
          <pc:docMk/>
          <pc:sldMk cId="1297846428" sldId="1118"/>
        </pc:sldMkLst>
        <pc:spChg chg="del mod ord">
          <ac:chgData name="James Goodman" userId="d8218f32-9335-471d-ba65-2b44c59bf06b" providerId="ADAL" clId="{D08DFB75-368B-7240-BE8F-69847DB4E5AD}" dt="2023-07-05T04:11:11.297" v="3652" actId="700"/>
          <ac:spMkLst>
            <pc:docMk/>
            <pc:sldMk cId="1297846428" sldId="1118"/>
            <ac:spMk id="2" creationId="{690B9187-63A0-9B4A-E557-42A432192748}"/>
          </ac:spMkLst>
        </pc:spChg>
        <pc:spChg chg="del mod ord">
          <ac:chgData name="James Goodman" userId="d8218f32-9335-471d-ba65-2b44c59bf06b" providerId="ADAL" clId="{D08DFB75-368B-7240-BE8F-69847DB4E5AD}" dt="2023-07-05T04:11:11.297" v="3652" actId="700"/>
          <ac:spMkLst>
            <pc:docMk/>
            <pc:sldMk cId="1297846428" sldId="1118"/>
            <ac:spMk id="3" creationId="{D0E60DA4-02B6-5269-22A7-0CE189508EF3}"/>
          </ac:spMkLst>
        </pc:spChg>
        <pc:spChg chg="del">
          <ac:chgData name="James Goodman" userId="d8218f32-9335-471d-ba65-2b44c59bf06b" providerId="ADAL" clId="{D08DFB75-368B-7240-BE8F-69847DB4E5AD}" dt="2023-07-05T04:11:11.297" v="3652" actId="700"/>
          <ac:spMkLst>
            <pc:docMk/>
            <pc:sldMk cId="1297846428" sldId="1118"/>
            <ac:spMk id="4" creationId="{106C7D80-7F93-07E5-7C79-BF72858BB5FD}"/>
          </ac:spMkLst>
        </pc:spChg>
        <pc:spChg chg="add mod ord">
          <ac:chgData name="James Goodman" userId="d8218f32-9335-471d-ba65-2b44c59bf06b" providerId="ADAL" clId="{D08DFB75-368B-7240-BE8F-69847DB4E5AD}" dt="2023-07-05T04:36:19.935" v="4213" actId="404"/>
          <ac:spMkLst>
            <pc:docMk/>
            <pc:sldMk cId="1297846428" sldId="1118"/>
            <ac:spMk id="5" creationId="{B22F9A5F-A494-FFDF-B3CC-C27A850A39FD}"/>
          </ac:spMkLst>
        </pc:spChg>
        <pc:spChg chg="add del mod ord">
          <ac:chgData name="James Goodman" userId="d8218f32-9335-471d-ba65-2b44c59bf06b" providerId="ADAL" clId="{D08DFB75-368B-7240-BE8F-69847DB4E5AD}" dt="2023-07-05T04:11:25.601" v="3658" actId="26606"/>
          <ac:spMkLst>
            <pc:docMk/>
            <pc:sldMk cId="1297846428" sldId="1118"/>
            <ac:spMk id="6" creationId="{5EB6CC50-80C8-E840-908D-F2ED9821F2C3}"/>
          </ac:spMkLst>
        </pc:spChg>
        <pc:picChg chg="add mod ord">
          <ac:chgData name="James Goodman" userId="d8218f32-9335-471d-ba65-2b44c59bf06b" providerId="ADAL" clId="{D08DFB75-368B-7240-BE8F-69847DB4E5AD}" dt="2023-07-05T04:11:54.682" v="3671" actId="26606"/>
          <ac:picMkLst>
            <pc:docMk/>
            <pc:sldMk cId="1297846428" sldId="1118"/>
            <ac:picMk id="8" creationId="{990EFF34-EF96-C868-3B41-C8F2495724E8}"/>
          </ac:picMkLst>
        </pc:picChg>
      </pc:sldChg>
      <pc:sldChg chg="addSp delSp modSp new mod modClrScheme modAnim chgLayout">
        <pc:chgData name="James Goodman" userId="d8218f32-9335-471d-ba65-2b44c59bf06b" providerId="ADAL" clId="{D08DFB75-368B-7240-BE8F-69847DB4E5AD}" dt="2023-07-06T12:21:14.290" v="4949" actId="20577"/>
        <pc:sldMkLst>
          <pc:docMk/>
          <pc:sldMk cId="2735738545" sldId="1119"/>
        </pc:sldMkLst>
        <pc:spChg chg="del mod ord">
          <ac:chgData name="James Goodman" userId="d8218f32-9335-471d-ba65-2b44c59bf06b" providerId="ADAL" clId="{D08DFB75-368B-7240-BE8F-69847DB4E5AD}" dt="2023-07-05T04:25:13.553" v="3675" actId="700"/>
          <ac:spMkLst>
            <pc:docMk/>
            <pc:sldMk cId="2735738545" sldId="1119"/>
            <ac:spMk id="2" creationId="{C933CF8E-67BC-5ECF-454E-97CFFE7B4122}"/>
          </ac:spMkLst>
        </pc:spChg>
        <pc:spChg chg="add mod">
          <ac:chgData name="James Goodman" userId="d8218f32-9335-471d-ba65-2b44c59bf06b" providerId="ADAL" clId="{D08DFB75-368B-7240-BE8F-69847DB4E5AD}" dt="2023-07-06T12:16:33.754" v="4923" actId="1076"/>
          <ac:spMkLst>
            <pc:docMk/>
            <pc:sldMk cId="2735738545" sldId="1119"/>
            <ac:spMk id="2" creationId="{FD4C98FF-6DB4-E7DC-34E1-6BF31AADD2EA}"/>
          </ac:spMkLst>
        </pc:spChg>
        <pc:spChg chg="add mod">
          <ac:chgData name="James Goodman" userId="d8218f32-9335-471d-ba65-2b44c59bf06b" providerId="ADAL" clId="{D08DFB75-368B-7240-BE8F-69847DB4E5AD}" dt="2023-07-06T12:21:01.584" v="4943" actId="20577"/>
          <ac:spMkLst>
            <pc:docMk/>
            <pc:sldMk cId="2735738545" sldId="1119"/>
            <ac:spMk id="3" creationId="{54E75A71-43DC-0EBF-09B3-90F3703B9CB8}"/>
          </ac:spMkLst>
        </pc:spChg>
        <pc:spChg chg="del mod ord">
          <ac:chgData name="James Goodman" userId="d8218f32-9335-471d-ba65-2b44c59bf06b" providerId="ADAL" clId="{D08DFB75-368B-7240-BE8F-69847DB4E5AD}" dt="2023-07-05T04:25:13.553" v="3675" actId="700"/>
          <ac:spMkLst>
            <pc:docMk/>
            <pc:sldMk cId="2735738545" sldId="1119"/>
            <ac:spMk id="3" creationId="{A2560C9F-0362-3CDD-8C16-A66EC49054E7}"/>
          </ac:spMkLst>
        </pc:spChg>
        <pc:spChg chg="add mod ord">
          <ac:chgData name="James Goodman" userId="d8218f32-9335-471d-ba65-2b44c59bf06b" providerId="ADAL" clId="{D08DFB75-368B-7240-BE8F-69847DB4E5AD}" dt="2023-07-05T04:43:39.518" v="4357" actId="20577"/>
          <ac:spMkLst>
            <pc:docMk/>
            <pc:sldMk cId="2735738545" sldId="1119"/>
            <ac:spMk id="4" creationId="{81B33B91-68E3-9C79-FD05-ECC95159F2CB}"/>
          </ac:spMkLst>
        </pc:spChg>
        <pc:spChg chg="add mod">
          <ac:chgData name="James Goodman" userId="d8218f32-9335-471d-ba65-2b44c59bf06b" providerId="ADAL" clId="{D08DFB75-368B-7240-BE8F-69847DB4E5AD}" dt="2023-07-06T12:21:06.345" v="4945" actId="20577"/>
          <ac:spMkLst>
            <pc:docMk/>
            <pc:sldMk cId="2735738545" sldId="1119"/>
            <ac:spMk id="5" creationId="{8058C3E7-7F3D-65FD-5BC0-DAC7461ED0C2}"/>
          </ac:spMkLst>
        </pc:spChg>
        <pc:spChg chg="add del mod ord">
          <ac:chgData name="James Goodman" userId="d8218f32-9335-471d-ba65-2b44c59bf06b" providerId="ADAL" clId="{D08DFB75-368B-7240-BE8F-69847DB4E5AD}" dt="2023-07-05T04:33:58.298" v="4153" actId="26606"/>
          <ac:spMkLst>
            <pc:docMk/>
            <pc:sldMk cId="2735738545" sldId="1119"/>
            <ac:spMk id="5" creationId="{C895BE6D-B471-BE75-A73A-AEB941062630}"/>
          </ac:spMkLst>
        </pc:spChg>
        <pc:spChg chg="add mod">
          <ac:chgData name="James Goodman" userId="d8218f32-9335-471d-ba65-2b44c59bf06b" providerId="ADAL" clId="{D08DFB75-368B-7240-BE8F-69847DB4E5AD}" dt="2023-07-06T12:21:10.657" v="4947" actId="20577"/>
          <ac:spMkLst>
            <pc:docMk/>
            <pc:sldMk cId="2735738545" sldId="1119"/>
            <ac:spMk id="6" creationId="{BD9617F4-EB1B-5196-3AFB-72A8E4D08DED}"/>
          </ac:spMkLst>
        </pc:spChg>
        <pc:spChg chg="add mod">
          <ac:chgData name="James Goodman" userId="d8218f32-9335-471d-ba65-2b44c59bf06b" providerId="ADAL" clId="{D08DFB75-368B-7240-BE8F-69847DB4E5AD}" dt="2023-07-06T12:21:14.290" v="4949" actId="20577"/>
          <ac:spMkLst>
            <pc:docMk/>
            <pc:sldMk cId="2735738545" sldId="1119"/>
            <ac:spMk id="8" creationId="{616FF275-5958-E40B-CBD5-9B77A8F22628}"/>
          </ac:spMkLst>
        </pc:spChg>
        <pc:spChg chg="add mod">
          <ac:chgData name="James Goodman" userId="d8218f32-9335-471d-ba65-2b44c59bf06b" providerId="ADAL" clId="{D08DFB75-368B-7240-BE8F-69847DB4E5AD}" dt="2023-07-06T12:17:21.306" v="4926" actId="1076"/>
          <ac:spMkLst>
            <pc:docMk/>
            <pc:sldMk cId="2735738545" sldId="1119"/>
            <ac:spMk id="9" creationId="{19652945-3BB3-6BDF-588A-2D4E76938DA5}"/>
          </ac:spMkLst>
        </pc:spChg>
        <pc:spChg chg="add del mod">
          <ac:chgData name="James Goodman" userId="d8218f32-9335-471d-ba65-2b44c59bf06b" providerId="ADAL" clId="{D08DFB75-368B-7240-BE8F-69847DB4E5AD}" dt="2023-07-05T04:34:55.541" v="4156" actId="26606"/>
          <ac:spMkLst>
            <pc:docMk/>
            <pc:sldMk cId="2735738545" sldId="1119"/>
            <ac:spMk id="11" creationId="{11539D6C-0692-69C6-55E1-3FB35B237A6A}"/>
          </ac:spMkLst>
        </pc:spChg>
        <pc:graphicFrameChg chg="add mod modGraphic">
          <ac:chgData name="James Goodman" userId="d8218f32-9335-471d-ba65-2b44c59bf06b" providerId="ADAL" clId="{D08DFB75-368B-7240-BE8F-69847DB4E5AD}" dt="2023-07-05T04:50:34.437" v="4610" actId="20577"/>
          <ac:graphicFrameMkLst>
            <pc:docMk/>
            <pc:sldMk cId="2735738545" sldId="1119"/>
            <ac:graphicFrameMk id="7" creationId="{E4EEC195-2958-CAEF-A43A-47AE46FE37E8}"/>
          </ac:graphicFrameMkLst>
        </pc:graphicFrameChg>
      </pc:sldChg>
      <pc:sldChg chg="modSp new del mod">
        <pc:chgData name="James Goodman" userId="d8218f32-9335-471d-ba65-2b44c59bf06b" providerId="ADAL" clId="{D08DFB75-368B-7240-BE8F-69847DB4E5AD}" dt="2023-07-05T04:37:32.279" v="4216" actId="2696"/>
        <pc:sldMkLst>
          <pc:docMk/>
          <pc:sldMk cId="2112254151" sldId="1120"/>
        </pc:sldMkLst>
        <pc:spChg chg="mod">
          <ac:chgData name="James Goodman" userId="d8218f32-9335-471d-ba65-2b44c59bf06b" providerId="ADAL" clId="{D08DFB75-368B-7240-BE8F-69847DB4E5AD}" dt="2023-07-05T04:33:24.206" v="4152" actId="20577"/>
          <ac:spMkLst>
            <pc:docMk/>
            <pc:sldMk cId="2112254151" sldId="1120"/>
            <ac:spMk id="2" creationId="{988EE8BD-D702-E9E3-3439-D212774F516A}"/>
          </ac:spMkLst>
        </pc:spChg>
      </pc:sldChg>
      <pc:sldChg chg="add">
        <pc:chgData name="James Goodman" userId="d8218f32-9335-471d-ba65-2b44c59bf06b" providerId="ADAL" clId="{D08DFB75-368B-7240-BE8F-69847DB4E5AD}" dt="2023-07-05T04:37:27.707" v="4215"/>
        <pc:sldMkLst>
          <pc:docMk/>
          <pc:sldMk cId="3604207774" sldId="471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A5CD3-D416-4E0C-9A7B-90371A1A7C8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AC5CB1-2286-4786-A9A0-A805F25173FC}">
      <dgm:prSet/>
      <dgm:spPr/>
      <dgm:t>
        <a:bodyPr/>
        <a:lstStyle/>
        <a:p>
          <a:pPr>
            <a:lnSpc>
              <a:spcPct val="100000"/>
            </a:lnSpc>
          </a:pPr>
          <a:r>
            <a:rPr lang="en-GB" dirty="0"/>
            <a:t>AI (the elephant in the room) and what we’re doing about it?</a:t>
          </a:r>
          <a:endParaRPr lang="en-US" dirty="0"/>
        </a:p>
      </dgm:t>
    </dgm:pt>
    <dgm:pt modelId="{515C14A5-3E50-4E2D-9D2F-3E5632E70191}" type="parTrans" cxnId="{23863934-6DD0-41F9-B11F-5483FA975245}">
      <dgm:prSet/>
      <dgm:spPr/>
      <dgm:t>
        <a:bodyPr/>
        <a:lstStyle/>
        <a:p>
          <a:endParaRPr lang="en-US"/>
        </a:p>
      </dgm:t>
    </dgm:pt>
    <dgm:pt modelId="{A1E03D40-CAB6-4637-AA62-E2507886B0D8}" type="sibTrans" cxnId="{23863934-6DD0-41F9-B11F-5483FA975245}">
      <dgm:prSet/>
      <dgm:spPr/>
      <dgm:t>
        <a:bodyPr/>
        <a:lstStyle/>
        <a:p>
          <a:endParaRPr lang="en-US"/>
        </a:p>
      </dgm:t>
    </dgm:pt>
    <dgm:pt modelId="{7175E3AC-6A73-4B7C-B34B-2CDD5A942EF6}">
      <dgm:prSet/>
      <dgm:spPr/>
      <dgm:t>
        <a:bodyPr/>
        <a:lstStyle/>
        <a:p>
          <a:pPr>
            <a:lnSpc>
              <a:spcPct val="100000"/>
            </a:lnSpc>
          </a:pPr>
          <a:r>
            <a:rPr lang="en-GB"/>
            <a:t>Do we all share the same fears and hopes for AI regarding teaching, learning and assessment in higher education?</a:t>
          </a:r>
          <a:endParaRPr lang="en-US"/>
        </a:p>
      </dgm:t>
    </dgm:pt>
    <dgm:pt modelId="{73021B7D-2B33-4797-9C1D-A5A7B1446BBD}" type="parTrans" cxnId="{901D2DDC-4704-4A7E-A1CF-5E9E4D26A7B8}">
      <dgm:prSet/>
      <dgm:spPr/>
      <dgm:t>
        <a:bodyPr/>
        <a:lstStyle/>
        <a:p>
          <a:endParaRPr lang="en-US"/>
        </a:p>
      </dgm:t>
    </dgm:pt>
    <dgm:pt modelId="{D59227AE-218F-4AFD-83CF-AA2666105B02}" type="sibTrans" cxnId="{901D2DDC-4704-4A7E-A1CF-5E9E4D26A7B8}">
      <dgm:prSet/>
      <dgm:spPr/>
      <dgm:t>
        <a:bodyPr/>
        <a:lstStyle/>
        <a:p>
          <a:endParaRPr lang="en-US"/>
        </a:p>
      </dgm:t>
    </dgm:pt>
    <dgm:pt modelId="{932F5B01-C8A8-4D44-815C-6AE616EB83FC}">
      <dgm:prSet/>
      <dgm:spPr/>
      <dgm:t>
        <a:bodyPr/>
        <a:lstStyle/>
        <a:p>
          <a:pPr>
            <a:lnSpc>
              <a:spcPct val="100000"/>
            </a:lnSpc>
          </a:pPr>
          <a:r>
            <a:rPr lang="en-GB" dirty="0"/>
            <a:t>Output: Food for thought, a sense of direction, unity and ideas for change and further discussion</a:t>
          </a:r>
          <a:endParaRPr lang="en-US" dirty="0"/>
        </a:p>
      </dgm:t>
    </dgm:pt>
    <dgm:pt modelId="{1E4734B1-EA80-4C05-97DA-FA71CC0AA6AB}" type="parTrans" cxnId="{6825EB2C-3D1B-4931-96D4-5CE66ADD8CEF}">
      <dgm:prSet/>
      <dgm:spPr/>
      <dgm:t>
        <a:bodyPr/>
        <a:lstStyle/>
        <a:p>
          <a:endParaRPr lang="en-US"/>
        </a:p>
      </dgm:t>
    </dgm:pt>
    <dgm:pt modelId="{EA921FF2-5DBA-48F6-9169-32ABF7579063}" type="sibTrans" cxnId="{6825EB2C-3D1B-4931-96D4-5CE66ADD8CEF}">
      <dgm:prSet/>
      <dgm:spPr/>
      <dgm:t>
        <a:bodyPr/>
        <a:lstStyle/>
        <a:p>
          <a:endParaRPr lang="en-US"/>
        </a:p>
      </dgm:t>
    </dgm:pt>
    <dgm:pt modelId="{13728E82-24CD-4C5A-9FBB-E95121D8D751}" type="pres">
      <dgm:prSet presAssocID="{7EDA5CD3-D416-4E0C-9A7B-90371A1A7C88}" presName="root" presStyleCnt="0">
        <dgm:presLayoutVars>
          <dgm:dir/>
          <dgm:resizeHandles val="exact"/>
        </dgm:presLayoutVars>
      </dgm:prSet>
      <dgm:spPr/>
    </dgm:pt>
    <dgm:pt modelId="{4C62802F-9089-4151-831D-28F4360F1EE1}" type="pres">
      <dgm:prSet presAssocID="{F6AC5CB1-2286-4786-A9A0-A805F25173FC}" presName="compNode" presStyleCnt="0"/>
      <dgm:spPr/>
    </dgm:pt>
    <dgm:pt modelId="{E2C43AD9-929A-44FA-AEC2-A69D9478D781}" type="pres">
      <dgm:prSet presAssocID="{F6AC5CB1-2286-4786-A9A0-A805F25173FC}" presName="bgRect" presStyleLbl="bgShp" presStyleIdx="0" presStyleCnt="3"/>
      <dgm:spPr/>
    </dgm:pt>
    <dgm:pt modelId="{5DCC3159-23FC-4610-A063-00248D5A861C}" type="pres">
      <dgm:prSet presAssocID="{F6AC5CB1-2286-4786-A9A0-A805F25173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lephant"/>
        </a:ext>
      </dgm:extLst>
    </dgm:pt>
    <dgm:pt modelId="{F5BEE239-824D-4B0B-B7B6-83BA10B99016}" type="pres">
      <dgm:prSet presAssocID="{F6AC5CB1-2286-4786-A9A0-A805F25173FC}" presName="spaceRect" presStyleCnt="0"/>
      <dgm:spPr/>
    </dgm:pt>
    <dgm:pt modelId="{EB358863-E4CD-4208-9E29-A094377BECE3}" type="pres">
      <dgm:prSet presAssocID="{F6AC5CB1-2286-4786-A9A0-A805F25173FC}" presName="parTx" presStyleLbl="revTx" presStyleIdx="0" presStyleCnt="3">
        <dgm:presLayoutVars>
          <dgm:chMax val="0"/>
          <dgm:chPref val="0"/>
        </dgm:presLayoutVars>
      </dgm:prSet>
      <dgm:spPr/>
    </dgm:pt>
    <dgm:pt modelId="{004DEEC1-F4DB-4EF8-8C50-C170B5F105F3}" type="pres">
      <dgm:prSet presAssocID="{A1E03D40-CAB6-4637-AA62-E2507886B0D8}" presName="sibTrans" presStyleCnt="0"/>
      <dgm:spPr/>
    </dgm:pt>
    <dgm:pt modelId="{E57902F8-A032-4EA4-BDA1-1D7752ED1505}" type="pres">
      <dgm:prSet presAssocID="{7175E3AC-6A73-4B7C-B34B-2CDD5A942EF6}" presName="compNode" presStyleCnt="0"/>
      <dgm:spPr/>
    </dgm:pt>
    <dgm:pt modelId="{A32B59DF-EC87-41C0-998A-C9B4E4796874}" type="pres">
      <dgm:prSet presAssocID="{7175E3AC-6A73-4B7C-B34B-2CDD5A942EF6}" presName="bgRect" presStyleLbl="bgShp" presStyleIdx="1" presStyleCnt="3"/>
      <dgm:spPr/>
    </dgm:pt>
    <dgm:pt modelId="{631AC22E-D6BE-4DF1-853A-23D0711D7865}" type="pres">
      <dgm:prSet presAssocID="{7175E3AC-6A73-4B7C-B34B-2CDD5A942E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951C803-FB4E-4706-8E93-D2843D7654A5}" type="pres">
      <dgm:prSet presAssocID="{7175E3AC-6A73-4B7C-B34B-2CDD5A942EF6}" presName="spaceRect" presStyleCnt="0"/>
      <dgm:spPr/>
    </dgm:pt>
    <dgm:pt modelId="{6BB512EB-900F-40B2-81B9-EB8EFABC9A5F}" type="pres">
      <dgm:prSet presAssocID="{7175E3AC-6A73-4B7C-B34B-2CDD5A942EF6}" presName="parTx" presStyleLbl="revTx" presStyleIdx="1" presStyleCnt="3">
        <dgm:presLayoutVars>
          <dgm:chMax val="0"/>
          <dgm:chPref val="0"/>
        </dgm:presLayoutVars>
      </dgm:prSet>
      <dgm:spPr/>
    </dgm:pt>
    <dgm:pt modelId="{92E8FC43-6D13-4060-8391-884F3AF982B5}" type="pres">
      <dgm:prSet presAssocID="{D59227AE-218F-4AFD-83CF-AA2666105B02}" presName="sibTrans" presStyleCnt="0"/>
      <dgm:spPr/>
    </dgm:pt>
    <dgm:pt modelId="{E8475EFA-5027-49ED-A879-108B965D69C0}" type="pres">
      <dgm:prSet presAssocID="{932F5B01-C8A8-4D44-815C-6AE616EB83FC}" presName="compNode" presStyleCnt="0"/>
      <dgm:spPr/>
    </dgm:pt>
    <dgm:pt modelId="{E1065A73-E3D7-4F4E-9479-EC87AD675999}" type="pres">
      <dgm:prSet presAssocID="{932F5B01-C8A8-4D44-815C-6AE616EB83FC}" presName="bgRect" presStyleLbl="bgShp" presStyleIdx="2" presStyleCnt="3"/>
      <dgm:spPr/>
    </dgm:pt>
    <dgm:pt modelId="{7ACD53EC-5EBA-479D-A870-1F35335E2C76}" type="pres">
      <dgm:prSet presAssocID="{932F5B01-C8A8-4D44-815C-6AE616EB83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ransfer"/>
        </a:ext>
      </dgm:extLst>
    </dgm:pt>
    <dgm:pt modelId="{1F1F3DC8-B5FA-4347-8463-E7AD3CF43A7E}" type="pres">
      <dgm:prSet presAssocID="{932F5B01-C8A8-4D44-815C-6AE616EB83FC}" presName="spaceRect" presStyleCnt="0"/>
      <dgm:spPr/>
    </dgm:pt>
    <dgm:pt modelId="{4C344A85-B1D0-4B5E-A689-56A5B4D98CAF}" type="pres">
      <dgm:prSet presAssocID="{932F5B01-C8A8-4D44-815C-6AE616EB83FC}" presName="parTx" presStyleLbl="revTx" presStyleIdx="2" presStyleCnt="3">
        <dgm:presLayoutVars>
          <dgm:chMax val="0"/>
          <dgm:chPref val="0"/>
        </dgm:presLayoutVars>
      </dgm:prSet>
      <dgm:spPr/>
    </dgm:pt>
  </dgm:ptLst>
  <dgm:cxnLst>
    <dgm:cxn modelId="{6825EB2C-3D1B-4931-96D4-5CE66ADD8CEF}" srcId="{7EDA5CD3-D416-4E0C-9A7B-90371A1A7C88}" destId="{932F5B01-C8A8-4D44-815C-6AE616EB83FC}" srcOrd="2" destOrd="0" parTransId="{1E4734B1-EA80-4C05-97DA-FA71CC0AA6AB}" sibTransId="{EA921FF2-5DBA-48F6-9169-32ABF7579063}"/>
    <dgm:cxn modelId="{23863934-6DD0-41F9-B11F-5483FA975245}" srcId="{7EDA5CD3-D416-4E0C-9A7B-90371A1A7C88}" destId="{F6AC5CB1-2286-4786-A9A0-A805F25173FC}" srcOrd="0" destOrd="0" parTransId="{515C14A5-3E50-4E2D-9D2F-3E5632E70191}" sibTransId="{A1E03D40-CAB6-4637-AA62-E2507886B0D8}"/>
    <dgm:cxn modelId="{C29B4E89-A157-43D8-975A-8C4EC40DA35A}" type="presOf" srcId="{F6AC5CB1-2286-4786-A9A0-A805F25173FC}" destId="{EB358863-E4CD-4208-9E29-A094377BECE3}" srcOrd="0" destOrd="0" presId="urn:microsoft.com/office/officeart/2018/2/layout/IconVerticalSolidList"/>
    <dgm:cxn modelId="{FF5AE491-D0B1-41EB-B174-C339CB782FDF}" type="presOf" srcId="{7EDA5CD3-D416-4E0C-9A7B-90371A1A7C88}" destId="{13728E82-24CD-4C5A-9FBB-E95121D8D751}" srcOrd="0" destOrd="0" presId="urn:microsoft.com/office/officeart/2018/2/layout/IconVerticalSolidList"/>
    <dgm:cxn modelId="{3B149D9A-7D33-4074-8559-8D553A30FAA0}" type="presOf" srcId="{932F5B01-C8A8-4D44-815C-6AE616EB83FC}" destId="{4C344A85-B1D0-4B5E-A689-56A5B4D98CAF}" srcOrd="0" destOrd="0" presId="urn:microsoft.com/office/officeart/2018/2/layout/IconVerticalSolidList"/>
    <dgm:cxn modelId="{2EF5F6BE-DEBE-417C-B5A7-FEDA3659E950}" type="presOf" srcId="{7175E3AC-6A73-4B7C-B34B-2CDD5A942EF6}" destId="{6BB512EB-900F-40B2-81B9-EB8EFABC9A5F}" srcOrd="0" destOrd="0" presId="urn:microsoft.com/office/officeart/2018/2/layout/IconVerticalSolidList"/>
    <dgm:cxn modelId="{901D2DDC-4704-4A7E-A1CF-5E9E4D26A7B8}" srcId="{7EDA5CD3-D416-4E0C-9A7B-90371A1A7C88}" destId="{7175E3AC-6A73-4B7C-B34B-2CDD5A942EF6}" srcOrd="1" destOrd="0" parTransId="{73021B7D-2B33-4797-9C1D-A5A7B1446BBD}" sibTransId="{D59227AE-218F-4AFD-83CF-AA2666105B02}"/>
    <dgm:cxn modelId="{397583F9-B799-413B-8925-6272225F8C3D}" type="presParOf" srcId="{13728E82-24CD-4C5A-9FBB-E95121D8D751}" destId="{4C62802F-9089-4151-831D-28F4360F1EE1}" srcOrd="0" destOrd="0" presId="urn:microsoft.com/office/officeart/2018/2/layout/IconVerticalSolidList"/>
    <dgm:cxn modelId="{CDC30DB6-0B00-4014-B4F8-1DAF1AFCB232}" type="presParOf" srcId="{4C62802F-9089-4151-831D-28F4360F1EE1}" destId="{E2C43AD9-929A-44FA-AEC2-A69D9478D781}" srcOrd="0" destOrd="0" presId="urn:microsoft.com/office/officeart/2018/2/layout/IconVerticalSolidList"/>
    <dgm:cxn modelId="{2DA3110D-E211-44F5-8CD1-E41667663388}" type="presParOf" srcId="{4C62802F-9089-4151-831D-28F4360F1EE1}" destId="{5DCC3159-23FC-4610-A063-00248D5A861C}" srcOrd="1" destOrd="0" presId="urn:microsoft.com/office/officeart/2018/2/layout/IconVerticalSolidList"/>
    <dgm:cxn modelId="{8DD1F2FA-606B-45AF-BE3D-EB12A4EDD421}" type="presParOf" srcId="{4C62802F-9089-4151-831D-28F4360F1EE1}" destId="{F5BEE239-824D-4B0B-B7B6-83BA10B99016}" srcOrd="2" destOrd="0" presId="urn:microsoft.com/office/officeart/2018/2/layout/IconVerticalSolidList"/>
    <dgm:cxn modelId="{0F77D249-0875-4261-936E-B013D12EDBA6}" type="presParOf" srcId="{4C62802F-9089-4151-831D-28F4360F1EE1}" destId="{EB358863-E4CD-4208-9E29-A094377BECE3}" srcOrd="3" destOrd="0" presId="urn:microsoft.com/office/officeart/2018/2/layout/IconVerticalSolidList"/>
    <dgm:cxn modelId="{3094E61E-3C35-4E59-821A-822838710538}" type="presParOf" srcId="{13728E82-24CD-4C5A-9FBB-E95121D8D751}" destId="{004DEEC1-F4DB-4EF8-8C50-C170B5F105F3}" srcOrd="1" destOrd="0" presId="urn:microsoft.com/office/officeart/2018/2/layout/IconVerticalSolidList"/>
    <dgm:cxn modelId="{027AA80E-EB25-4B8D-A04B-FFD45535DACD}" type="presParOf" srcId="{13728E82-24CD-4C5A-9FBB-E95121D8D751}" destId="{E57902F8-A032-4EA4-BDA1-1D7752ED1505}" srcOrd="2" destOrd="0" presId="urn:microsoft.com/office/officeart/2018/2/layout/IconVerticalSolidList"/>
    <dgm:cxn modelId="{C1F34F5A-14A1-48EA-A0BC-11B21E1F09EB}" type="presParOf" srcId="{E57902F8-A032-4EA4-BDA1-1D7752ED1505}" destId="{A32B59DF-EC87-41C0-998A-C9B4E4796874}" srcOrd="0" destOrd="0" presId="urn:microsoft.com/office/officeart/2018/2/layout/IconVerticalSolidList"/>
    <dgm:cxn modelId="{1481E04E-7366-460B-BECF-E4A9F4FE54B9}" type="presParOf" srcId="{E57902F8-A032-4EA4-BDA1-1D7752ED1505}" destId="{631AC22E-D6BE-4DF1-853A-23D0711D7865}" srcOrd="1" destOrd="0" presId="urn:microsoft.com/office/officeart/2018/2/layout/IconVerticalSolidList"/>
    <dgm:cxn modelId="{B68BBF81-2806-44F4-A04B-CA8B77E0D389}" type="presParOf" srcId="{E57902F8-A032-4EA4-BDA1-1D7752ED1505}" destId="{2951C803-FB4E-4706-8E93-D2843D7654A5}" srcOrd="2" destOrd="0" presId="urn:microsoft.com/office/officeart/2018/2/layout/IconVerticalSolidList"/>
    <dgm:cxn modelId="{599A6D01-D865-4CDB-A982-CEC26BA0A51F}" type="presParOf" srcId="{E57902F8-A032-4EA4-BDA1-1D7752ED1505}" destId="{6BB512EB-900F-40B2-81B9-EB8EFABC9A5F}" srcOrd="3" destOrd="0" presId="urn:microsoft.com/office/officeart/2018/2/layout/IconVerticalSolidList"/>
    <dgm:cxn modelId="{4D0E3B29-8D12-4A4B-BAA5-A0E240EEC4C5}" type="presParOf" srcId="{13728E82-24CD-4C5A-9FBB-E95121D8D751}" destId="{92E8FC43-6D13-4060-8391-884F3AF982B5}" srcOrd="3" destOrd="0" presId="urn:microsoft.com/office/officeart/2018/2/layout/IconVerticalSolidList"/>
    <dgm:cxn modelId="{7C1A4BD3-8EE0-4574-97AB-1912BADCA8EF}" type="presParOf" srcId="{13728E82-24CD-4C5A-9FBB-E95121D8D751}" destId="{E8475EFA-5027-49ED-A879-108B965D69C0}" srcOrd="4" destOrd="0" presId="urn:microsoft.com/office/officeart/2018/2/layout/IconVerticalSolidList"/>
    <dgm:cxn modelId="{E7C3FF07-6E55-4B9D-86A4-EED02608B0AE}" type="presParOf" srcId="{E8475EFA-5027-49ED-A879-108B965D69C0}" destId="{E1065A73-E3D7-4F4E-9479-EC87AD675999}" srcOrd="0" destOrd="0" presId="urn:microsoft.com/office/officeart/2018/2/layout/IconVerticalSolidList"/>
    <dgm:cxn modelId="{051E03C7-477D-4E44-ABA1-4CE1793D0B6D}" type="presParOf" srcId="{E8475EFA-5027-49ED-A879-108B965D69C0}" destId="{7ACD53EC-5EBA-479D-A870-1F35335E2C76}" srcOrd="1" destOrd="0" presId="urn:microsoft.com/office/officeart/2018/2/layout/IconVerticalSolidList"/>
    <dgm:cxn modelId="{A69EAD5F-F823-46D0-8A66-D841EC39EBED}" type="presParOf" srcId="{E8475EFA-5027-49ED-A879-108B965D69C0}" destId="{1F1F3DC8-B5FA-4347-8463-E7AD3CF43A7E}" srcOrd="2" destOrd="0" presId="urn:microsoft.com/office/officeart/2018/2/layout/IconVerticalSolidList"/>
    <dgm:cxn modelId="{CEF730BF-C9FF-4FC0-9F5B-D7B8603C278D}" type="presParOf" srcId="{E8475EFA-5027-49ED-A879-108B965D69C0}" destId="{4C344A85-B1D0-4B5E-A689-56A5B4D98C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3BB1A-4AA8-4CA7-A6A9-AE51E26B66D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28B087-B794-4BE4-8516-02FB0A2E30FA}">
      <dgm:prSet/>
      <dgm:spPr/>
      <dgm:t>
        <a:bodyPr/>
        <a:lstStyle/>
        <a:p>
          <a:r>
            <a:rPr lang="en-GB" dirty="0"/>
            <a:t>1. Importance of assessing learner success in higher education</a:t>
          </a:r>
          <a:endParaRPr lang="en-US" dirty="0"/>
        </a:p>
      </dgm:t>
    </dgm:pt>
    <dgm:pt modelId="{16533C83-5775-4CFD-BF41-0B58FE0A1BE7}" type="parTrans" cxnId="{5CCE1805-5D85-4844-B9F9-101B16F090CE}">
      <dgm:prSet/>
      <dgm:spPr/>
      <dgm:t>
        <a:bodyPr/>
        <a:lstStyle/>
        <a:p>
          <a:endParaRPr lang="en-US"/>
        </a:p>
      </dgm:t>
    </dgm:pt>
    <dgm:pt modelId="{CC86187D-F7FE-4DA7-80E1-432614DC6126}" type="sibTrans" cxnId="{5CCE1805-5D85-4844-B9F9-101B16F090CE}">
      <dgm:prSet/>
      <dgm:spPr/>
      <dgm:t>
        <a:bodyPr/>
        <a:lstStyle/>
        <a:p>
          <a:endParaRPr lang="en-US"/>
        </a:p>
      </dgm:t>
    </dgm:pt>
    <dgm:pt modelId="{FE2CD1C8-D1ED-4199-833A-B4574EAE9F26}">
      <dgm:prSet/>
      <dgm:spPr/>
      <dgm:t>
        <a:bodyPr/>
        <a:lstStyle/>
        <a:p>
          <a:r>
            <a:rPr lang="en-GB" dirty="0"/>
            <a:t>2. The impact of artificial intelligence on measuring knowledge &amp; learner success</a:t>
          </a:r>
          <a:endParaRPr lang="en-US" dirty="0"/>
        </a:p>
      </dgm:t>
    </dgm:pt>
    <dgm:pt modelId="{CE954FE9-D0EE-4AB9-A788-78CD9A21D111}" type="parTrans" cxnId="{D85DCF0F-5232-4B7B-9851-657EC5463AD7}">
      <dgm:prSet/>
      <dgm:spPr/>
      <dgm:t>
        <a:bodyPr/>
        <a:lstStyle/>
        <a:p>
          <a:endParaRPr lang="en-US"/>
        </a:p>
      </dgm:t>
    </dgm:pt>
    <dgm:pt modelId="{B5EEC518-9ABD-40DF-B7EE-FEC1EC6577EC}" type="sibTrans" cxnId="{D85DCF0F-5232-4B7B-9851-657EC5463AD7}">
      <dgm:prSet/>
      <dgm:spPr/>
      <dgm:t>
        <a:bodyPr/>
        <a:lstStyle/>
        <a:p>
          <a:endParaRPr lang="en-US"/>
        </a:p>
      </dgm:t>
    </dgm:pt>
    <dgm:pt modelId="{1240F345-296C-47C4-8CCE-CAB61BD76AB8}">
      <dgm:prSet/>
      <dgm:spPr/>
      <dgm:t>
        <a:bodyPr/>
        <a:lstStyle/>
        <a:p>
          <a:r>
            <a:rPr lang="en-GB" dirty="0"/>
            <a:t>3. How do you assess higher-order thinking skills?</a:t>
          </a:r>
          <a:endParaRPr lang="en-US" dirty="0"/>
        </a:p>
      </dgm:t>
    </dgm:pt>
    <dgm:pt modelId="{27D38B5A-39F2-4E6D-99AA-FB234A8D6D39}" type="parTrans" cxnId="{F1CD2B16-AD39-4258-BD31-E66C746E55C2}">
      <dgm:prSet/>
      <dgm:spPr/>
      <dgm:t>
        <a:bodyPr/>
        <a:lstStyle/>
        <a:p>
          <a:endParaRPr lang="en-US"/>
        </a:p>
      </dgm:t>
    </dgm:pt>
    <dgm:pt modelId="{2EB5C123-81F2-44F7-B539-E3A73AE74FB5}" type="sibTrans" cxnId="{F1CD2B16-AD39-4258-BD31-E66C746E55C2}">
      <dgm:prSet/>
      <dgm:spPr/>
      <dgm:t>
        <a:bodyPr/>
        <a:lstStyle/>
        <a:p>
          <a:endParaRPr lang="en-US"/>
        </a:p>
      </dgm:t>
    </dgm:pt>
    <dgm:pt modelId="{53F391EE-34D4-4595-8AA3-6F08C5359120}">
      <dgm:prSet/>
      <dgm:spPr/>
      <dgm:t>
        <a:bodyPr/>
        <a:lstStyle/>
        <a:p>
          <a:r>
            <a:rPr lang="en-GB" dirty="0"/>
            <a:t>4. Ideas for authentic assessments</a:t>
          </a:r>
          <a:endParaRPr lang="en-US" dirty="0"/>
        </a:p>
      </dgm:t>
    </dgm:pt>
    <dgm:pt modelId="{9D17E2AA-A57C-4E01-96C0-C672480D7DAA}" type="parTrans" cxnId="{2F5291B4-D31D-4DB4-AFF7-EA0801867346}">
      <dgm:prSet/>
      <dgm:spPr/>
      <dgm:t>
        <a:bodyPr/>
        <a:lstStyle/>
        <a:p>
          <a:endParaRPr lang="en-US"/>
        </a:p>
      </dgm:t>
    </dgm:pt>
    <dgm:pt modelId="{1D6C5A56-1B9A-43F9-BB51-C8B332D59F46}" type="sibTrans" cxnId="{2F5291B4-D31D-4DB4-AFF7-EA0801867346}">
      <dgm:prSet/>
      <dgm:spPr/>
      <dgm:t>
        <a:bodyPr/>
        <a:lstStyle/>
        <a:p>
          <a:endParaRPr lang="en-US"/>
        </a:p>
      </dgm:t>
    </dgm:pt>
    <dgm:pt modelId="{B7D74F2D-E286-45E1-94B7-D52EA4EA43E8}">
      <dgm:prSet/>
      <dgm:spPr/>
      <dgm:t>
        <a:bodyPr/>
        <a:lstStyle/>
        <a:p>
          <a:r>
            <a:rPr lang="en-GB" dirty="0"/>
            <a:t>5. Ideas for metacognitive assessments</a:t>
          </a:r>
          <a:endParaRPr lang="en-US" dirty="0"/>
        </a:p>
      </dgm:t>
    </dgm:pt>
    <dgm:pt modelId="{4C530C47-51A9-4107-A768-7F06276F1A36}" type="parTrans" cxnId="{7F45805A-C715-4146-B16F-6A1C1E09AABE}">
      <dgm:prSet/>
      <dgm:spPr/>
      <dgm:t>
        <a:bodyPr/>
        <a:lstStyle/>
        <a:p>
          <a:endParaRPr lang="en-US"/>
        </a:p>
      </dgm:t>
    </dgm:pt>
    <dgm:pt modelId="{3226CFBD-0C10-4FDB-898A-97FE796C52A9}" type="sibTrans" cxnId="{7F45805A-C715-4146-B16F-6A1C1E09AABE}">
      <dgm:prSet/>
      <dgm:spPr/>
      <dgm:t>
        <a:bodyPr/>
        <a:lstStyle/>
        <a:p>
          <a:endParaRPr lang="en-US"/>
        </a:p>
      </dgm:t>
    </dgm:pt>
    <dgm:pt modelId="{A69C654D-3FDF-459E-B068-80BFB42AFE32}">
      <dgm:prSet/>
      <dgm:spPr/>
      <dgm:t>
        <a:bodyPr/>
        <a:lstStyle/>
        <a:p>
          <a:r>
            <a:rPr lang="en-GB"/>
            <a:t>Wrap Up</a:t>
          </a:r>
          <a:endParaRPr lang="en-US"/>
        </a:p>
      </dgm:t>
    </dgm:pt>
    <dgm:pt modelId="{D7695E63-4583-4934-A6E6-36C4253A7EAE}" type="parTrans" cxnId="{68EBE419-BC93-4BA2-9DD4-40A8B61E8C76}">
      <dgm:prSet/>
      <dgm:spPr/>
      <dgm:t>
        <a:bodyPr/>
        <a:lstStyle/>
        <a:p>
          <a:endParaRPr lang="en-US"/>
        </a:p>
      </dgm:t>
    </dgm:pt>
    <dgm:pt modelId="{58453971-A89F-4FB6-B5EF-5C2702A0DB8F}" type="sibTrans" cxnId="{68EBE419-BC93-4BA2-9DD4-40A8B61E8C76}">
      <dgm:prSet/>
      <dgm:spPr/>
      <dgm:t>
        <a:bodyPr/>
        <a:lstStyle/>
        <a:p>
          <a:endParaRPr lang="en-US"/>
        </a:p>
      </dgm:t>
    </dgm:pt>
    <dgm:pt modelId="{A845B5B4-9F2F-484C-8511-CD50118DD53D}" type="pres">
      <dgm:prSet presAssocID="{DF23BB1A-4AA8-4CA7-A6A9-AE51E26B66D8}" presName="linear" presStyleCnt="0">
        <dgm:presLayoutVars>
          <dgm:dir/>
          <dgm:animLvl val="lvl"/>
          <dgm:resizeHandles val="exact"/>
        </dgm:presLayoutVars>
      </dgm:prSet>
      <dgm:spPr/>
    </dgm:pt>
    <dgm:pt modelId="{C32B0D4A-9F76-EB4A-91BE-9DC26AA1763B}" type="pres">
      <dgm:prSet presAssocID="{E828B087-B794-4BE4-8516-02FB0A2E30FA}" presName="parentLin" presStyleCnt="0"/>
      <dgm:spPr/>
    </dgm:pt>
    <dgm:pt modelId="{6D7F0DFB-29C5-9943-9039-2507F5D06E2D}" type="pres">
      <dgm:prSet presAssocID="{E828B087-B794-4BE4-8516-02FB0A2E30FA}" presName="parentLeftMargin" presStyleLbl="node1" presStyleIdx="0" presStyleCnt="6"/>
      <dgm:spPr/>
    </dgm:pt>
    <dgm:pt modelId="{6BB43C5B-2EE0-B54D-B3E9-755D8DD49329}" type="pres">
      <dgm:prSet presAssocID="{E828B087-B794-4BE4-8516-02FB0A2E30FA}" presName="parentText" presStyleLbl="node1" presStyleIdx="0" presStyleCnt="6">
        <dgm:presLayoutVars>
          <dgm:chMax val="0"/>
          <dgm:bulletEnabled val="1"/>
        </dgm:presLayoutVars>
      </dgm:prSet>
      <dgm:spPr/>
    </dgm:pt>
    <dgm:pt modelId="{FB464F27-A9BA-AD4C-8131-BE409FA7E110}" type="pres">
      <dgm:prSet presAssocID="{E828B087-B794-4BE4-8516-02FB0A2E30FA}" presName="negativeSpace" presStyleCnt="0"/>
      <dgm:spPr/>
    </dgm:pt>
    <dgm:pt modelId="{85678405-E088-8E48-9374-2A3512F13EE0}" type="pres">
      <dgm:prSet presAssocID="{E828B087-B794-4BE4-8516-02FB0A2E30FA}" presName="childText" presStyleLbl="conFgAcc1" presStyleIdx="0" presStyleCnt="6">
        <dgm:presLayoutVars>
          <dgm:bulletEnabled val="1"/>
        </dgm:presLayoutVars>
      </dgm:prSet>
      <dgm:spPr/>
    </dgm:pt>
    <dgm:pt modelId="{183687FC-9251-664E-BE2E-57654995A2D0}" type="pres">
      <dgm:prSet presAssocID="{CC86187D-F7FE-4DA7-80E1-432614DC6126}" presName="spaceBetweenRectangles" presStyleCnt="0"/>
      <dgm:spPr/>
    </dgm:pt>
    <dgm:pt modelId="{DFEA03D3-F5C3-B74E-82D4-1862BE681EAE}" type="pres">
      <dgm:prSet presAssocID="{FE2CD1C8-D1ED-4199-833A-B4574EAE9F26}" presName="parentLin" presStyleCnt="0"/>
      <dgm:spPr/>
    </dgm:pt>
    <dgm:pt modelId="{9A483E76-013F-5B4A-9476-7E8E0C54F8E9}" type="pres">
      <dgm:prSet presAssocID="{FE2CD1C8-D1ED-4199-833A-B4574EAE9F26}" presName="parentLeftMargin" presStyleLbl="node1" presStyleIdx="0" presStyleCnt="6"/>
      <dgm:spPr/>
    </dgm:pt>
    <dgm:pt modelId="{E463111E-BF65-C94E-B36F-CB4DDEAF247D}" type="pres">
      <dgm:prSet presAssocID="{FE2CD1C8-D1ED-4199-833A-B4574EAE9F26}" presName="parentText" presStyleLbl="node1" presStyleIdx="1" presStyleCnt="6">
        <dgm:presLayoutVars>
          <dgm:chMax val="0"/>
          <dgm:bulletEnabled val="1"/>
        </dgm:presLayoutVars>
      </dgm:prSet>
      <dgm:spPr/>
    </dgm:pt>
    <dgm:pt modelId="{6B9BB56D-67F1-6A44-AF9E-EF2F85FB48BB}" type="pres">
      <dgm:prSet presAssocID="{FE2CD1C8-D1ED-4199-833A-B4574EAE9F26}" presName="negativeSpace" presStyleCnt="0"/>
      <dgm:spPr/>
    </dgm:pt>
    <dgm:pt modelId="{0D5B772A-FF7F-BA42-BD8E-B99718F66649}" type="pres">
      <dgm:prSet presAssocID="{FE2CD1C8-D1ED-4199-833A-B4574EAE9F26}" presName="childText" presStyleLbl="conFgAcc1" presStyleIdx="1" presStyleCnt="6">
        <dgm:presLayoutVars>
          <dgm:bulletEnabled val="1"/>
        </dgm:presLayoutVars>
      </dgm:prSet>
      <dgm:spPr/>
    </dgm:pt>
    <dgm:pt modelId="{01EEF152-BA1A-CB42-A590-AD91E17DA6E0}" type="pres">
      <dgm:prSet presAssocID="{B5EEC518-9ABD-40DF-B7EE-FEC1EC6577EC}" presName="spaceBetweenRectangles" presStyleCnt="0"/>
      <dgm:spPr/>
    </dgm:pt>
    <dgm:pt modelId="{F536DFE9-450F-154A-8769-0B6CD0A78F0E}" type="pres">
      <dgm:prSet presAssocID="{1240F345-296C-47C4-8CCE-CAB61BD76AB8}" presName="parentLin" presStyleCnt="0"/>
      <dgm:spPr/>
    </dgm:pt>
    <dgm:pt modelId="{7A70A515-62EB-E045-90BF-5ED95BB3C9BC}" type="pres">
      <dgm:prSet presAssocID="{1240F345-296C-47C4-8CCE-CAB61BD76AB8}" presName="parentLeftMargin" presStyleLbl="node1" presStyleIdx="1" presStyleCnt="6"/>
      <dgm:spPr/>
    </dgm:pt>
    <dgm:pt modelId="{B4FEB3D0-FD6E-334C-84F2-0696DC57C6F4}" type="pres">
      <dgm:prSet presAssocID="{1240F345-296C-47C4-8CCE-CAB61BD76AB8}" presName="parentText" presStyleLbl="node1" presStyleIdx="2" presStyleCnt="6">
        <dgm:presLayoutVars>
          <dgm:chMax val="0"/>
          <dgm:bulletEnabled val="1"/>
        </dgm:presLayoutVars>
      </dgm:prSet>
      <dgm:spPr/>
    </dgm:pt>
    <dgm:pt modelId="{F4425455-5574-6640-8D0A-3616DEB284DE}" type="pres">
      <dgm:prSet presAssocID="{1240F345-296C-47C4-8CCE-CAB61BD76AB8}" presName="negativeSpace" presStyleCnt="0"/>
      <dgm:spPr/>
    </dgm:pt>
    <dgm:pt modelId="{6A8A89D6-169F-5A43-9CC3-A905E7EDB64E}" type="pres">
      <dgm:prSet presAssocID="{1240F345-296C-47C4-8CCE-CAB61BD76AB8}" presName="childText" presStyleLbl="conFgAcc1" presStyleIdx="2" presStyleCnt="6">
        <dgm:presLayoutVars>
          <dgm:bulletEnabled val="1"/>
        </dgm:presLayoutVars>
      </dgm:prSet>
      <dgm:spPr/>
    </dgm:pt>
    <dgm:pt modelId="{F0D240C6-C233-824A-9F6A-7A9CE9366E8F}" type="pres">
      <dgm:prSet presAssocID="{2EB5C123-81F2-44F7-B539-E3A73AE74FB5}" presName="spaceBetweenRectangles" presStyleCnt="0"/>
      <dgm:spPr/>
    </dgm:pt>
    <dgm:pt modelId="{8DF7558A-0D03-6945-A5FC-8FEF05E1219E}" type="pres">
      <dgm:prSet presAssocID="{53F391EE-34D4-4595-8AA3-6F08C5359120}" presName="parentLin" presStyleCnt="0"/>
      <dgm:spPr/>
    </dgm:pt>
    <dgm:pt modelId="{F4FC58F0-C05A-B643-A033-B247170A0F1D}" type="pres">
      <dgm:prSet presAssocID="{53F391EE-34D4-4595-8AA3-6F08C5359120}" presName="parentLeftMargin" presStyleLbl="node1" presStyleIdx="2" presStyleCnt="6"/>
      <dgm:spPr/>
    </dgm:pt>
    <dgm:pt modelId="{CF62EC5E-3F0B-4541-8C5D-5D13A2DBF399}" type="pres">
      <dgm:prSet presAssocID="{53F391EE-34D4-4595-8AA3-6F08C5359120}" presName="parentText" presStyleLbl="node1" presStyleIdx="3" presStyleCnt="6">
        <dgm:presLayoutVars>
          <dgm:chMax val="0"/>
          <dgm:bulletEnabled val="1"/>
        </dgm:presLayoutVars>
      </dgm:prSet>
      <dgm:spPr/>
    </dgm:pt>
    <dgm:pt modelId="{DB471780-979F-FE43-BE1A-598BE40D25B8}" type="pres">
      <dgm:prSet presAssocID="{53F391EE-34D4-4595-8AA3-6F08C5359120}" presName="negativeSpace" presStyleCnt="0"/>
      <dgm:spPr/>
    </dgm:pt>
    <dgm:pt modelId="{1130535C-EA37-E249-91E2-C41D5C6D6DAD}" type="pres">
      <dgm:prSet presAssocID="{53F391EE-34D4-4595-8AA3-6F08C5359120}" presName="childText" presStyleLbl="conFgAcc1" presStyleIdx="3" presStyleCnt="6">
        <dgm:presLayoutVars>
          <dgm:bulletEnabled val="1"/>
        </dgm:presLayoutVars>
      </dgm:prSet>
      <dgm:spPr/>
    </dgm:pt>
    <dgm:pt modelId="{50B06846-5F2A-9541-A2BB-9137DAD93439}" type="pres">
      <dgm:prSet presAssocID="{1D6C5A56-1B9A-43F9-BB51-C8B332D59F46}" presName="spaceBetweenRectangles" presStyleCnt="0"/>
      <dgm:spPr/>
    </dgm:pt>
    <dgm:pt modelId="{D2D2A18D-30CE-0748-B8DE-9286614AA9EE}" type="pres">
      <dgm:prSet presAssocID="{B7D74F2D-E286-45E1-94B7-D52EA4EA43E8}" presName="parentLin" presStyleCnt="0"/>
      <dgm:spPr/>
    </dgm:pt>
    <dgm:pt modelId="{4A6F06D9-49F6-E345-8E98-21CA4C6C7628}" type="pres">
      <dgm:prSet presAssocID="{B7D74F2D-E286-45E1-94B7-D52EA4EA43E8}" presName="parentLeftMargin" presStyleLbl="node1" presStyleIdx="3" presStyleCnt="6"/>
      <dgm:spPr/>
    </dgm:pt>
    <dgm:pt modelId="{E5C3AEAC-C72A-C54B-A01D-1700E6DEB889}" type="pres">
      <dgm:prSet presAssocID="{B7D74F2D-E286-45E1-94B7-D52EA4EA43E8}" presName="parentText" presStyleLbl="node1" presStyleIdx="4" presStyleCnt="6">
        <dgm:presLayoutVars>
          <dgm:chMax val="0"/>
          <dgm:bulletEnabled val="1"/>
        </dgm:presLayoutVars>
      </dgm:prSet>
      <dgm:spPr/>
    </dgm:pt>
    <dgm:pt modelId="{834B3EC8-1491-E84F-B028-75594F5876DA}" type="pres">
      <dgm:prSet presAssocID="{B7D74F2D-E286-45E1-94B7-D52EA4EA43E8}" presName="negativeSpace" presStyleCnt="0"/>
      <dgm:spPr/>
    </dgm:pt>
    <dgm:pt modelId="{7A1358BB-3878-DC4A-AB9B-12AF3094076B}" type="pres">
      <dgm:prSet presAssocID="{B7D74F2D-E286-45E1-94B7-D52EA4EA43E8}" presName="childText" presStyleLbl="conFgAcc1" presStyleIdx="4" presStyleCnt="6">
        <dgm:presLayoutVars>
          <dgm:bulletEnabled val="1"/>
        </dgm:presLayoutVars>
      </dgm:prSet>
      <dgm:spPr/>
    </dgm:pt>
    <dgm:pt modelId="{86213CE0-6E76-154D-84F4-0074F97CD774}" type="pres">
      <dgm:prSet presAssocID="{3226CFBD-0C10-4FDB-898A-97FE796C52A9}" presName="spaceBetweenRectangles" presStyleCnt="0"/>
      <dgm:spPr/>
    </dgm:pt>
    <dgm:pt modelId="{6FC5A6E3-E297-5748-803E-1B119E76DF14}" type="pres">
      <dgm:prSet presAssocID="{A69C654D-3FDF-459E-B068-80BFB42AFE32}" presName="parentLin" presStyleCnt="0"/>
      <dgm:spPr/>
    </dgm:pt>
    <dgm:pt modelId="{1FDCD50C-0EC5-AA4F-908E-14A3AA5A7E89}" type="pres">
      <dgm:prSet presAssocID="{A69C654D-3FDF-459E-B068-80BFB42AFE32}" presName="parentLeftMargin" presStyleLbl="node1" presStyleIdx="4" presStyleCnt="6"/>
      <dgm:spPr/>
    </dgm:pt>
    <dgm:pt modelId="{AD036A51-3961-8842-AB03-42CB638C8A91}" type="pres">
      <dgm:prSet presAssocID="{A69C654D-3FDF-459E-B068-80BFB42AFE32}" presName="parentText" presStyleLbl="node1" presStyleIdx="5" presStyleCnt="6">
        <dgm:presLayoutVars>
          <dgm:chMax val="0"/>
          <dgm:bulletEnabled val="1"/>
        </dgm:presLayoutVars>
      </dgm:prSet>
      <dgm:spPr/>
    </dgm:pt>
    <dgm:pt modelId="{96777D39-9A09-7348-8F56-00801A886D4B}" type="pres">
      <dgm:prSet presAssocID="{A69C654D-3FDF-459E-B068-80BFB42AFE32}" presName="negativeSpace" presStyleCnt="0"/>
      <dgm:spPr/>
    </dgm:pt>
    <dgm:pt modelId="{6A6BDD18-14ED-0E43-A53A-10763DE90BC5}" type="pres">
      <dgm:prSet presAssocID="{A69C654D-3FDF-459E-B068-80BFB42AFE32}" presName="childText" presStyleLbl="conFgAcc1" presStyleIdx="5" presStyleCnt="6">
        <dgm:presLayoutVars>
          <dgm:bulletEnabled val="1"/>
        </dgm:presLayoutVars>
      </dgm:prSet>
      <dgm:spPr/>
    </dgm:pt>
  </dgm:ptLst>
  <dgm:cxnLst>
    <dgm:cxn modelId="{5CCE1805-5D85-4844-B9F9-101B16F090CE}" srcId="{DF23BB1A-4AA8-4CA7-A6A9-AE51E26B66D8}" destId="{E828B087-B794-4BE4-8516-02FB0A2E30FA}" srcOrd="0" destOrd="0" parTransId="{16533C83-5775-4CFD-BF41-0B58FE0A1BE7}" sibTransId="{CC86187D-F7FE-4DA7-80E1-432614DC6126}"/>
    <dgm:cxn modelId="{D85DCF0F-5232-4B7B-9851-657EC5463AD7}" srcId="{DF23BB1A-4AA8-4CA7-A6A9-AE51E26B66D8}" destId="{FE2CD1C8-D1ED-4199-833A-B4574EAE9F26}" srcOrd="1" destOrd="0" parTransId="{CE954FE9-D0EE-4AB9-A788-78CD9A21D111}" sibTransId="{B5EEC518-9ABD-40DF-B7EE-FEC1EC6577EC}"/>
    <dgm:cxn modelId="{F1CD2B16-AD39-4258-BD31-E66C746E55C2}" srcId="{DF23BB1A-4AA8-4CA7-A6A9-AE51E26B66D8}" destId="{1240F345-296C-47C4-8CCE-CAB61BD76AB8}" srcOrd="2" destOrd="0" parTransId="{27D38B5A-39F2-4E6D-99AA-FB234A8D6D39}" sibTransId="{2EB5C123-81F2-44F7-B539-E3A73AE74FB5}"/>
    <dgm:cxn modelId="{CBAAF618-44BC-934C-988F-16A6E6DEEFC7}" type="presOf" srcId="{FE2CD1C8-D1ED-4199-833A-B4574EAE9F26}" destId="{E463111E-BF65-C94E-B36F-CB4DDEAF247D}" srcOrd="1" destOrd="0" presId="urn:microsoft.com/office/officeart/2005/8/layout/list1"/>
    <dgm:cxn modelId="{68EBE419-BC93-4BA2-9DD4-40A8B61E8C76}" srcId="{DF23BB1A-4AA8-4CA7-A6A9-AE51E26B66D8}" destId="{A69C654D-3FDF-459E-B068-80BFB42AFE32}" srcOrd="5" destOrd="0" parTransId="{D7695E63-4583-4934-A6E6-36C4253A7EAE}" sibTransId="{58453971-A89F-4FB6-B5EF-5C2702A0DB8F}"/>
    <dgm:cxn modelId="{857B8D41-9017-8D4A-9E10-8B173F544419}" type="presOf" srcId="{1240F345-296C-47C4-8CCE-CAB61BD76AB8}" destId="{B4FEB3D0-FD6E-334C-84F2-0696DC57C6F4}" srcOrd="1" destOrd="0" presId="urn:microsoft.com/office/officeart/2005/8/layout/list1"/>
    <dgm:cxn modelId="{39648D45-46DA-F94E-A3E3-D204F4C6AE51}" type="presOf" srcId="{A69C654D-3FDF-459E-B068-80BFB42AFE32}" destId="{AD036A51-3961-8842-AB03-42CB638C8A91}" srcOrd="1" destOrd="0" presId="urn:microsoft.com/office/officeart/2005/8/layout/list1"/>
    <dgm:cxn modelId="{7F45805A-C715-4146-B16F-6A1C1E09AABE}" srcId="{DF23BB1A-4AA8-4CA7-A6A9-AE51E26B66D8}" destId="{B7D74F2D-E286-45E1-94B7-D52EA4EA43E8}" srcOrd="4" destOrd="0" parTransId="{4C530C47-51A9-4107-A768-7F06276F1A36}" sibTransId="{3226CFBD-0C10-4FDB-898A-97FE796C52A9}"/>
    <dgm:cxn modelId="{039F9362-8526-6241-B9D1-650FD3C5D69C}" type="presOf" srcId="{E828B087-B794-4BE4-8516-02FB0A2E30FA}" destId="{6D7F0DFB-29C5-9943-9039-2507F5D06E2D}" srcOrd="0" destOrd="0" presId="urn:microsoft.com/office/officeart/2005/8/layout/list1"/>
    <dgm:cxn modelId="{DBB14081-34A5-5C4D-AA79-930040122F56}" type="presOf" srcId="{B7D74F2D-E286-45E1-94B7-D52EA4EA43E8}" destId="{4A6F06D9-49F6-E345-8E98-21CA4C6C7628}" srcOrd="0" destOrd="0" presId="urn:microsoft.com/office/officeart/2005/8/layout/list1"/>
    <dgm:cxn modelId="{12637F9C-8B37-9245-9A03-D390580784E8}" type="presOf" srcId="{53F391EE-34D4-4595-8AA3-6F08C5359120}" destId="{CF62EC5E-3F0B-4541-8C5D-5D13A2DBF399}" srcOrd="1" destOrd="0" presId="urn:microsoft.com/office/officeart/2005/8/layout/list1"/>
    <dgm:cxn modelId="{0DA4E6A0-334C-9C49-A182-4DC28B7ABC8F}" type="presOf" srcId="{A69C654D-3FDF-459E-B068-80BFB42AFE32}" destId="{1FDCD50C-0EC5-AA4F-908E-14A3AA5A7E89}" srcOrd="0" destOrd="0" presId="urn:microsoft.com/office/officeart/2005/8/layout/list1"/>
    <dgm:cxn modelId="{8D3B3FA8-6532-B644-95B5-7645AC0C57C3}" type="presOf" srcId="{53F391EE-34D4-4595-8AA3-6F08C5359120}" destId="{F4FC58F0-C05A-B643-A033-B247170A0F1D}" srcOrd="0" destOrd="0" presId="urn:microsoft.com/office/officeart/2005/8/layout/list1"/>
    <dgm:cxn modelId="{2F5291B4-D31D-4DB4-AFF7-EA0801867346}" srcId="{DF23BB1A-4AA8-4CA7-A6A9-AE51E26B66D8}" destId="{53F391EE-34D4-4595-8AA3-6F08C5359120}" srcOrd="3" destOrd="0" parTransId="{9D17E2AA-A57C-4E01-96C0-C672480D7DAA}" sibTransId="{1D6C5A56-1B9A-43F9-BB51-C8B332D59F46}"/>
    <dgm:cxn modelId="{8B681CB6-91B0-DF49-987A-A5AF0B7FB720}" type="presOf" srcId="{DF23BB1A-4AA8-4CA7-A6A9-AE51E26B66D8}" destId="{A845B5B4-9F2F-484C-8511-CD50118DD53D}" srcOrd="0" destOrd="0" presId="urn:microsoft.com/office/officeart/2005/8/layout/list1"/>
    <dgm:cxn modelId="{88F72CCB-43D1-0942-9725-C5A1A11F3C29}" type="presOf" srcId="{1240F345-296C-47C4-8CCE-CAB61BD76AB8}" destId="{7A70A515-62EB-E045-90BF-5ED95BB3C9BC}" srcOrd="0" destOrd="0" presId="urn:microsoft.com/office/officeart/2005/8/layout/list1"/>
    <dgm:cxn modelId="{8B51A0D3-B842-AD43-B6A1-EAC8FF2C10C6}" type="presOf" srcId="{B7D74F2D-E286-45E1-94B7-D52EA4EA43E8}" destId="{E5C3AEAC-C72A-C54B-A01D-1700E6DEB889}" srcOrd="1" destOrd="0" presId="urn:microsoft.com/office/officeart/2005/8/layout/list1"/>
    <dgm:cxn modelId="{0E872BE0-3EBD-4B47-9890-8B6F2DEFA4FC}" type="presOf" srcId="{FE2CD1C8-D1ED-4199-833A-B4574EAE9F26}" destId="{9A483E76-013F-5B4A-9476-7E8E0C54F8E9}" srcOrd="0" destOrd="0" presId="urn:microsoft.com/office/officeart/2005/8/layout/list1"/>
    <dgm:cxn modelId="{83495EE0-C3EC-3F4A-98E0-6CDD9A9627C0}" type="presOf" srcId="{E828B087-B794-4BE4-8516-02FB0A2E30FA}" destId="{6BB43C5B-2EE0-B54D-B3E9-755D8DD49329}" srcOrd="1" destOrd="0" presId="urn:microsoft.com/office/officeart/2005/8/layout/list1"/>
    <dgm:cxn modelId="{2DFAC800-033C-6C47-A808-B5902FD2FA11}" type="presParOf" srcId="{A845B5B4-9F2F-484C-8511-CD50118DD53D}" destId="{C32B0D4A-9F76-EB4A-91BE-9DC26AA1763B}" srcOrd="0" destOrd="0" presId="urn:microsoft.com/office/officeart/2005/8/layout/list1"/>
    <dgm:cxn modelId="{5F1ED2B6-B574-7B45-9CCB-D1F57C59AA33}" type="presParOf" srcId="{C32B0D4A-9F76-EB4A-91BE-9DC26AA1763B}" destId="{6D7F0DFB-29C5-9943-9039-2507F5D06E2D}" srcOrd="0" destOrd="0" presId="urn:microsoft.com/office/officeart/2005/8/layout/list1"/>
    <dgm:cxn modelId="{DC1B105A-B482-0145-A38F-B82B69A735F1}" type="presParOf" srcId="{C32B0D4A-9F76-EB4A-91BE-9DC26AA1763B}" destId="{6BB43C5B-2EE0-B54D-B3E9-755D8DD49329}" srcOrd="1" destOrd="0" presId="urn:microsoft.com/office/officeart/2005/8/layout/list1"/>
    <dgm:cxn modelId="{84E63C0A-233C-C648-9CFD-250D4812A1BF}" type="presParOf" srcId="{A845B5B4-9F2F-484C-8511-CD50118DD53D}" destId="{FB464F27-A9BA-AD4C-8131-BE409FA7E110}" srcOrd="1" destOrd="0" presId="urn:microsoft.com/office/officeart/2005/8/layout/list1"/>
    <dgm:cxn modelId="{B656249D-DE34-FE49-A12E-5B8872AB87E1}" type="presParOf" srcId="{A845B5B4-9F2F-484C-8511-CD50118DD53D}" destId="{85678405-E088-8E48-9374-2A3512F13EE0}" srcOrd="2" destOrd="0" presId="urn:microsoft.com/office/officeart/2005/8/layout/list1"/>
    <dgm:cxn modelId="{17EF86E9-1E21-8345-9FB2-89C76686FF66}" type="presParOf" srcId="{A845B5B4-9F2F-484C-8511-CD50118DD53D}" destId="{183687FC-9251-664E-BE2E-57654995A2D0}" srcOrd="3" destOrd="0" presId="urn:microsoft.com/office/officeart/2005/8/layout/list1"/>
    <dgm:cxn modelId="{14546D97-E777-6749-A500-C3EB510F2159}" type="presParOf" srcId="{A845B5B4-9F2F-484C-8511-CD50118DD53D}" destId="{DFEA03D3-F5C3-B74E-82D4-1862BE681EAE}" srcOrd="4" destOrd="0" presId="urn:microsoft.com/office/officeart/2005/8/layout/list1"/>
    <dgm:cxn modelId="{9B0440C6-F621-4945-873D-A0F1096D9268}" type="presParOf" srcId="{DFEA03D3-F5C3-B74E-82D4-1862BE681EAE}" destId="{9A483E76-013F-5B4A-9476-7E8E0C54F8E9}" srcOrd="0" destOrd="0" presId="urn:microsoft.com/office/officeart/2005/8/layout/list1"/>
    <dgm:cxn modelId="{725C1ABE-381C-2D4B-8FED-923C831B5D0A}" type="presParOf" srcId="{DFEA03D3-F5C3-B74E-82D4-1862BE681EAE}" destId="{E463111E-BF65-C94E-B36F-CB4DDEAF247D}" srcOrd="1" destOrd="0" presId="urn:microsoft.com/office/officeart/2005/8/layout/list1"/>
    <dgm:cxn modelId="{2C8B4971-008C-4F45-8783-CC190DCF4621}" type="presParOf" srcId="{A845B5B4-9F2F-484C-8511-CD50118DD53D}" destId="{6B9BB56D-67F1-6A44-AF9E-EF2F85FB48BB}" srcOrd="5" destOrd="0" presId="urn:microsoft.com/office/officeart/2005/8/layout/list1"/>
    <dgm:cxn modelId="{E8ED8D52-FAC4-5946-A249-9101E6AC1B0F}" type="presParOf" srcId="{A845B5B4-9F2F-484C-8511-CD50118DD53D}" destId="{0D5B772A-FF7F-BA42-BD8E-B99718F66649}" srcOrd="6" destOrd="0" presId="urn:microsoft.com/office/officeart/2005/8/layout/list1"/>
    <dgm:cxn modelId="{9BA3970C-F841-FC48-A559-1B8EF82F612E}" type="presParOf" srcId="{A845B5B4-9F2F-484C-8511-CD50118DD53D}" destId="{01EEF152-BA1A-CB42-A590-AD91E17DA6E0}" srcOrd="7" destOrd="0" presId="urn:microsoft.com/office/officeart/2005/8/layout/list1"/>
    <dgm:cxn modelId="{23C1E2BF-076D-ED4E-8D6F-51F9EE82F256}" type="presParOf" srcId="{A845B5B4-9F2F-484C-8511-CD50118DD53D}" destId="{F536DFE9-450F-154A-8769-0B6CD0A78F0E}" srcOrd="8" destOrd="0" presId="urn:microsoft.com/office/officeart/2005/8/layout/list1"/>
    <dgm:cxn modelId="{6A0C8846-01BB-9F46-AF99-50EA2A0D5700}" type="presParOf" srcId="{F536DFE9-450F-154A-8769-0B6CD0A78F0E}" destId="{7A70A515-62EB-E045-90BF-5ED95BB3C9BC}" srcOrd="0" destOrd="0" presId="urn:microsoft.com/office/officeart/2005/8/layout/list1"/>
    <dgm:cxn modelId="{EABC6AAA-A90A-C64E-A8D1-C6F12A639DDD}" type="presParOf" srcId="{F536DFE9-450F-154A-8769-0B6CD0A78F0E}" destId="{B4FEB3D0-FD6E-334C-84F2-0696DC57C6F4}" srcOrd="1" destOrd="0" presId="urn:microsoft.com/office/officeart/2005/8/layout/list1"/>
    <dgm:cxn modelId="{DAC839A1-AA19-C847-B1F6-8DEBC9020BEA}" type="presParOf" srcId="{A845B5B4-9F2F-484C-8511-CD50118DD53D}" destId="{F4425455-5574-6640-8D0A-3616DEB284DE}" srcOrd="9" destOrd="0" presId="urn:microsoft.com/office/officeart/2005/8/layout/list1"/>
    <dgm:cxn modelId="{3011802C-D4F0-534C-9AF5-28B07245E8C2}" type="presParOf" srcId="{A845B5B4-9F2F-484C-8511-CD50118DD53D}" destId="{6A8A89D6-169F-5A43-9CC3-A905E7EDB64E}" srcOrd="10" destOrd="0" presId="urn:microsoft.com/office/officeart/2005/8/layout/list1"/>
    <dgm:cxn modelId="{8176572F-BA56-7B4A-B0D5-61BD1AC5BA74}" type="presParOf" srcId="{A845B5B4-9F2F-484C-8511-CD50118DD53D}" destId="{F0D240C6-C233-824A-9F6A-7A9CE9366E8F}" srcOrd="11" destOrd="0" presId="urn:microsoft.com/office/officeart/2005/8/layout/list1"/>
    <dgm:cxn modelId="{6DF6A997-1E46-B24F-8467-323641CF198E}" type="presParOf" srcId="{A845B5B4-9F2F-484C-8511-CD50118DD53D}" destId="{8DF7558A-0D03-6945-A5FC-8FEF05E1219E}" srcOrd="12" destOrd="0" presId="urn:microsoft.com/office/officeart/2005/8/layout/list1"/>
    <dgm:cxn modelId="{13169571-2738-C44F-8E8B-7758C3EF30FF}" type="presParOf" srcId="{8DF7558A-0D03-6945-A5FC-8FEF05E1219E}" destId="{F4FC58F0-C05A-B643-A033-B247170A0F1D}" srcOrd="0" destOrd="0" presId="urn:microsoft.com/office/officeart/2005/8/layout/list1"/>
    <dgm:cxn modelId="{B1E1AC38-74E6-044F-B9D5-3A6FC98F71EE}" type="presParOf" srcId="{8DF7558A-0D03-6945-A5FC-8FEF05E1219E}" destId="{CF62EC5E-3F0B-4541-8C5D-5D13A2DBF399}" srcOrd="1" destOrd="0" presId="urn:microsoft.com/office/officeart/2005/8/layout/list1"/>
    <dgm:cxn modelId="{9B1A2753-7C37-2742-A1D9-9C300681BA69}" type="presParOf" srcId="{A845B5B4-9F2F-484C-8511-CD50118DD53D}" destId="{DB471780-979F-FE43-BE1A-598BE40D25B8}" srcOrd="13" destOrd="0" presId="urn:microsoft.com/office/officeart/2005/8/layout/list1"/>
    <dgm:cxn modelId="{3473E5DB-3A9F-7247-B5EB-12D96418FB96}" type="presParOf" srcId="{A845B5B4-9F2F-484C-8511-CD50118DD53D}" destId="{1130535C-EA37-E249-91E2-C41D5C6D6DAD}" srcOrd="14" destOrd="0" presId="urn:microsoft.com/office/officeart/2005/8/layout/list1"/>
    <dgm:cxn modelId="{C0965D94-C758-9F44-AD3A-308D452500D6}" type="presParOf" srcId="{A845B5B4-9F2F-484C-8511-CD50118DD53D}" destId="{50B06846-5F2A-9541-A2BB-9137DAD93439}" srcOrd="15" destOrd="0" presId="urn:microsoft.com/office/officeart/2005/8/layout/list1"/>
    <dgm:cxn modelId="{EE4EBEB5-E4AD-6841-96E3-1770661B0CD6}" type="presParOf" srcId="{A845B5B4-9F2F-484C-8511-CD50118DD53D}" destId="{D2D2A18D-30CE-0748-B8DE-9286614AA9EE}" srcOrd="16" destOrd="0" presId="urn:microsoft.com/office/officeart/2005/8/layout/list1"/>
    <dgm:cxn modelId="{86B37F99-C17B-4243-9225-70910D84831A}" type="presParOf" srcId="{D2D2A18D-30CE-0748-B8DE-9286614AA9EE}" destId="{4A6F06D9-49F6-E345-8E98-21CA4C6C7628}" srcOrd="0" destOrd="0" presId="urn:microsoft.com/office/officeart/2005/8/layout/list1"/>
    <dgm:cxn modelId="{245184ED-944C-4540-B102-8249CBF25419}" type="presParOf" srcId="{D2D2A18D-30CE-0748-B8DE-9286614AA9EE}" destId="{E5C3AEAC-C72A-C54B-A01D-1700E6DEB889}" srcOrd="1" destOrd="0" presId="urn:microsoft.com/office/officeart/2005/8/layout/list1"/>
    <dgm:cxn modelId="{8E126F96-BC07-364E-9E09-FEBBEDBEB713}" type="presParOf" srcId="{A845B5B4-9F2F-484C-8511-CD50118DD53D}" destId="{834B3EC8-1491-E84F-B028-75594F5876DA}" srcOrd="17" destOrd="0" presId="urn:microsoft.com/office/officeart/2005/8/layout/list1"/>
    <dgm:cxn modelId="{33043963-F26F-C844-A717-9604ACE13672}" type="presParOf" srcId="{A845B5B4-9F2F-484C-8511-CD50118DD53D}" destId="{7A1358BB-3878-DC4A-AB9B-12AF3094076B}" srcOrd="18" destOrd="0" presId="urn:microsoft.com/office/officeart/2005/8/layout/list1"/>
    <dgm:cxn modelId="{F0A60697-607E-844A-A9F4-6FE2014E66DA}" type="presParOf" srcId="{A845B5B4-9F2F-484C-8511-CD50118DD53D}" destId="{86213CE0-6E76-154D-84F4-0074F97CD774}" srcOrd="19" destOrd="0" presId="urn:microsoft.com/office/officeart/2005/8/layout/list1"/>
    <dgm:cxn modelId="{7F24C0EE-FF3A-7441-951E-031DF3BD4543}" type="presParOf" srcId="{A845B5B4-9F2F-484C-8511-CD50118DD53D}" destId="{6FC5A6E3-E297-5748-803E-1B119E76DF14}" srcOrd="20" destOrd="0" presId="urn:microsoft.com/office/officeart/2005/8/layout/list1"/>
    <dgm:cxn modelId="{C155BC1E-F1D8-CB4F-80D4-B6347DC476A2}" type="presParOf" srcId="{6FC5A6E3-E297-5748-803E-1B119E76DF14}" destId="{1FDCD50C-0EC5-AA4F-908E-14A3AA5A7E89}" srcOrd="0" destOrd="0" presId="urn:microsoft.com/office/officeart/2005/8/layout/list1"/>
    <dgm:cxn modelId="{3202F887-40B5-0F4C-8358-E895AF085E00}" type="presParOf" srcId="{6FC5A6E3-E297-5748-803E-1B119E76DF14}" destId="{AD036A51-3961-8842-AB03-42CB638C8A91}" srcOrd="1" destOrd="0" presId="urn:microsoft.com/office/officeart/2005/8/layout/list1"/>
    <dgm:cxn modelId="{2F01E103-8568-8843-9A62-3BAC3C23B0ED}" type="presParOf" srcId="{A845B5B4-9F2F-484C-8511-CD50118DD53D}" destId="{96777D39-9A09-7348-8F56-00801A886D4B}" srcOrd="21" destOrd="0" presId="urn:microsoft.com/office/officeart/2005/8/layout/list1"/>
    <dgm:cxn modelId="{6B7467A8-8ADC-1340-AD5B-E3DACE9315D9}" type="presParOf" srcId="{A845B5B4-9F2F-484C-8511-CD50118DD53D}" destId="{6A6BDD18-14ED-0E43-A53A-10763DE90BC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2D09A-2AED-8C4E-B165-6C8DEDFEB18F}" type="doc">
      <dgm:prSet loTypeId="urn:microsoft.com/office/officeart/2005/8/layout/vList2" loCatId="list" qsTypeId="urn:microsoft.com/office/officeart/2005/8/quickstyle/simple1" qsCatId="simple" csTypeId="urn:microsoft.com/office/officeart/2005/8/colors/accent1_2" csCatId="accent1" phldr="1"/>
      <dgm:spPr/>
    </dgm:pt>
    <dgm:pt modelId="{2988836D-55C6-674A-B0C6-706B61985264}">
      <dgm:prSet phldrT="[Text]"/>
      <dgm:spPr/>
      <dgm:t>
        <a:bodyPr/>
        <a:lstStyle/>
        <a:p>
          <a:r>
            <a:rPr lang="en-GB" dirty="0"/>
            <a:t>Explicit</a:t>
          </a:r>
        </a:p>
      </dgm:t>
    </dgm:pt>
    <dgm:pt modelId="{66820240-2C76-124B-B9FA-12B69C825649}" type="parTrans" cxnId="{4FF51913-5D2F-074C-B011-E2CAE895560F}">
      <dgm:prSet/>
      <dgm:spPr/>
      <dgm:t>
        <a:bodyPr/>
        <a:lstStyle/>
        <a:p>
          <a:endParaRPr lang="en-GB"/>
        </a:p>
      </dgm:t>
    </dgm:pt>
    <dgm:pt modelId="{E9CD7E6C-4CDE-6142-95F6-829348004857}" type="sibTrans" cxnId="{4FF51913-5D2F-074C-B011-E2CAE895560F}">
      <dgm:prSet/>
      <dgm:spPr/>
      <dgm:t>
        <a:bodyPr/>
        <a:lstStyle/>
        <a:p>
          <a:endParaRPr lang="en-GB"/>
        </a:p>
      </dgm:t>
    </dgm:pt>
    <dgm:pt modelId="{7ED21632-4CC9-6D4D-8910-62C66FC44C33}">
      <dgm:prSet phldrT="[Text]"/>
      <dgm:spPr/>
      <dgm:t>
        <a:bodyPr/>
        <a:lstStyle/>
        <a:p>
          <a:r>
            <a:rPr lang="en-GB" dirty="0"/>
            <a:t>Implicit</a:t>
          </a:r>
        </a:p>
      </dgm:t>
    </dgm:pt>
    <dgm:pt modelId="{EB616C1F-3864-894C-B3B3-A56D6CA86B2B}" type="parTrans" cxnId="{CB7DFA54-51A7-7743-A824-3F283C69913A}">
      <dgm:prSet/>
      <dgm:spPr/>
      <dgm:t>
        <a:bodyPr/>
        <a:lstStyle/>
        <a:p>
          <a:endParaRPr lang="en-GB"/>
        </a:p>
      </dgm:t>
    </dgm:pt>
    <dgm:pt modelId="{D48CA5A6-3950-B642-A432-3DFDC12EDC09}" type="sibTrans" cxnId="{CB7DFA54-51A7-7743-A824-3F283C69913A}">
      <dgm:prSet/>
      <dgm:spPr/>
      <dgm:t>
        <a:bodyPr/>
        <a:lstStyle/>
        <a:p>
          <a:endParaRPr lang="en-GB"/>
        </a:p>
      </dgm:t>
    </dgm:pt>
    <dgm:pt modelId="{2B568D89-FAD2-784E-95F2-34C5E97DDA1E}">
      <dgm:prSet phldrT="[Text]"/>
      <dgm:spPr/>
      <dgm:t>
        <a:bodyPr/>
        <a:lstStyle/>
        <a:p>
          <a:r>
            <a:rPr lang="en-GB" dirty="0"/>
            <a:t>Tacit</a:t>
          </a:r>
        </a:p>
      </dgm:t>
    </dgm:pt>
    <dgm:pt modelId="{92FB648A-ECD2-BC4B-AA3A-99044D29AC7E}" type="parTrans" cxnId="{CBF533B4-2CE2-5B42-AFA6-3CEF9161AA4C}">
      <dgm:prSet/>
      <dgm:spPr/>
      <dgm:t>
        <a:bodyPr/>
        <a:lstStyle/>
        <a:p>
          <a:endParaRPr lang="en-GB"/>
        </a:p>
      </dgm:t>
    </dgm:pt>
    <dgm:pt modelId="{C9F45163-E03C-4240-8F9F-781458E446CD}" type="sibTrans" cxnId="{CBF533B4-2CE2-5B42-AFA6-3CEF9161AA4C}">
      <dgm:prSet/>
      <dgm:spPr/>
      <dgm:t>
        <a:bodyPr/>
        <a:lstStyle/>
        <a:p>
          <a:endParaRPr lang="en-GB"/>
        </a:p>
      </dgm:t>
    </dgm:pt>
    <dgm:pt modelId="{1B34FF8A-5961-0F47-8F85-DF801546E611}" type="pres">
      <dgm:prSet presAssocID="{E1D2D09A-2AED-8C4E-B165-6C8DEDFEB18F}" presName="linear" presStyleCnt="0">
        <dgm:presLayoutVars>
          <dgm:animLvl val="lvl"/>
          <dgm:resizeHandles val="exact"/>
        </dgm:presLayoutVars>
      </dgm:prSet>
      <dgm:spPr/>
    </dgm:pt>
    <dgm:pt modelId="{3FDB128F-2753-BE41-9B80-CC0B7FEF1510}" type="pres">
      <dgm:prSet presAssocID="{2988836D-55C6-674A-B0C6-706B61985264}" presName="parentText" presStyleLbl="node1" presStyleIdx="0" presStyleCnt="3">
        <dgm:presLayoutVars>
          <dgm:chMax val="0"/>
          <dgm:bulletEnabled val="1"/>
        </dgm:presLayoutVars>
      </dgm:prSet>
      <dgm:spPr/>
    </dgm:pt>
    <dgm:pt modelId="{F5E49824-42B2-2742-B0BE-3C6B2805856F}" type="pres">
      <dgm:prSet presAssocID="{E9CD7E6C-4CDE-6142-95F6-829348004857}" presName="spacer" presStyleCnt="0"/>
      <dgm:spPr/>
    </dgm:pt>
    <dgm:pt modelId="{AC926E86-1910-5F4A-9DE9-2A9B14A3804C}" type="pres">
      <dgm:prSet presAssocID="{7ED21632-4CC9-6D4D-8910-62C66FC44C33}" presName="parentText" presStyleLbl="node1" presStyleIdx="1" presStyleCnt="3">
        <dgm:presLayoutVars>
          <dgm:chMax val="0"/>
          <dgm:bulletEnabled val="1"/>
        </dgm:presLayoutVars>
      </dgm:prSet>
      <dgm:spPr/>
    </dgm:pt>
    <dgm:pt modelId="{BABC9DDB-084A-1245-869D-E73403BF7C6F}" type="pres">
      <dgm:prSet presAssocID="{D48CA5A6-3950-B642-A432-3DFDC12EDC09}" presName="spacer" presStyleCnt="0"/>
      <dgm:spPr/>
    </dgm:pt>
    <dgm:pt modelId="{C1704419-4CA8-1644-9F0A-0F87127ED32F}" type="pres">
      <dgm:prSet presAssocID="{2B568D89-FAD2-784E-95F2-34C5E97DDA1E}" presName="parentText" presStyleLbl="node1" presStyleIdx="2" presStyleCnt="3">
        <dgm:presLayoutVars>
          <dgm:chMax val="0"/>
          <dgm:bulletEnabled val="1"/>
        </dgm:presLayoutVars>
      </dgm:prSet>
      <dgm:spPr/>
    </dgm:pt>
  </dgm:ptLst>
  <dgm:cxnLst>
    <dgm:cxn modelId="{7183DD04-ADD8-6241-AA8A-9F3F25876512}" type="presOf" srcId="{2B568D89-FAD2-784E-95F2-34C5E97DDA1E}" destId="{C1704419-4CA8-1644-9F0A-0F87127ED32F}" srcOrd="0" destOrd="0" presId="urn:microsoft.com/office/officeart/2005/8/layout/vList2"/>
    <dgm:cxn modelId="{4FF51913-5D2F-074C-B011-E2CAE895560F}" srcId="{E1D2D09A-2AED-8C4E-B165-6C8DEDFEB18F}" destId="{2988836D-55C6-674A-B0C6-706B61985264}" srcOrd="0" destOrd="0" parTransId="{66820240-2C76-124B-B9FA-12B69C825649}" sibTransId="{E9CD7E6C-4CDE-6142-95F6-829348004857}"/>
    <dgm:cxn modelId="{8B1A1D53-3965-3A4F-ACDF-F454A4FFF4BB}" type="presOf" srcId="{2988836D-55C6-674A-B0C6-706B61985264}" destId="{3FDB128F-2753-BE41-9B80-CC0B7FEF1510}" srcOrd="0" destOrd="0" presId="urn:microsoft.com/office/officeart/2005/8/layout/vList2"/>
    <dgm:cxn modelId="{CB7DFA54-51A7-7743-A824-3F283C69913A}" srcId="{E1D2D09A-2AED-8C4E-B165-6C8DEDFEB18F}" destId="{7ED21632-4CC9-6D4D-8910-62C66FC44C33}" srcOrd="1" destOrd="0" parTransId="{EB616C1F-3864-894C-B3B3-A56D6CA86B2B}" sibTransId="{D48CA5A6-3950-B642-A432-3DFDC12EDC09}"/>
    <dgm:cxn modelId="{D5F48C90-4402-4D41-ACEC-1024080F7EAF}" type="presOf" srcId="{E1D2D09A-2AED-8C4E-B165-6C8DEDFEB18F}" destId="{1B34FF8A-5961-0F47-8F85-DF801546E611}" srcOrd="0" destOrd="0" presId="urn:microsoft.com/office/officeart/2005/8/layout/vList2"/>
    <dgm:cxn modelId="{CBF533B4-2CE2-5B42-AFA6-3CEF9161AA4C}" srcId="{E1D2D09A-2AED-8C4E-B165-6C8DEDFEB18F}" destId="{2B568D89-FAD2-784E-95F2-34C5E97DDA1E}" srcOrd="2" destOrd="0" parTransId="{92FB648A-ECD2-BC4B-AA3A-99044D29AC7E}" sibTransId="{C9F45163-E03C-4240-8F9F-781458E446CD}"/>
    <dgm:cxn modelId="{17BFD8F6-7C36-DB46-9ACB-CDABAC072379}" type="presOf" srcId="{7ED21632-4CC9-6D4D-8910-62C66FC44C33}" destId="{AC926E86-1910-5F4A-9DE9-2A9B14A3804C}" srcOrd="0" destOrd="0" presId="urn:microsoft.com/office/officeart/2005/8/layout/vList2"/>
    <dgm:cxn modelId="{38DB3890-B13E-2C45-A62B-59CEE360B4C7}" type="presParOf" srcId="{1B34FF8A-5961-0F47-8F85-DF801546E611}" destId="{3FDB128F-2753-BE41-9B80-CC0B7FEF1510}" srcOrd="0" destOrd="0" presId="urn:microsoft.com/office/officeart/2005/8/layout/vList2"/>
    <dgm:cxn modelId="{E794AC05-582D-B04C-938A-E6775ECE537D}" type="presParOf" srcId="{1B34FF8A-5961-0F47-8F85-DF801546E611}" destId="{F5E49824-42B2-2742-B0BE-3C6B2805856F}" srcOrd="1" destOrd="0" presId="urn:microsoft.com/office/officeart/2005/8/layout/vList2"/>
    <dgm:cxn modelId="{51C56FF7-1741-1541-A1C1-C28C4963E375}" type="presParOf" srcId="{1B34FF8A-5961-0F47-8F85-DF801546E611}" destId="{AC926E86-1910-5F4A-9DE9-2A9B14A3804C}" srcOrd="2" destOrd="0" presId="urn:microsoft.com/office/officeart/2005/8/layout/vList2"/>
    <dgm:cxn modelId="{3A054CFB-3572-B343-A261-128CA22DDA63}" type="presParOf" srcId="{1B34FF8A-5961-0F47-8F85-DF801546E611}" destId="{BABC9DDB-084A-1245-869D-E73403BF7C6F}" srcOrd="3" destOrd="0" presId="urn:microsoft.com/office/officeart/2005/8/layout/vList2"/>
    <dgm:cxn modelId="{FEC52992-9D14-6D4E-819F-0805C72747A8}" type="presParOf" srcId="{1B34FF8A-5961-0F47-8F85-DF801546E611}" destId="{C1704419-4CA8-1644-9F0A-0F87127ED32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F2505E-D00A-4344-8B77-9D314D0BF5A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F6D92288-607E-4CE2-A8E0-367981F95B76}">
      <dgm:prSet/>
      <dgm:spPr/>
      <dgm:t>
        <a:bodyPr/>
        <a:lstStyle/>
        <a:p>
          <a:r>
            <a:rPr lang="en-GB"/>
            <a:t>Problem-Solving</a:t>
          </a:r>
          <a:endParaRPr lang="en-US"/>
        </a:p>
      </dgm:t>
    </dgm:pt>
    <dgm:pt modelId="{9A99DDA8-3C6E-4F77-A01F-1D653EC9F7B2}" type="parTrans" cxnId="{8E3D1DC5-C520-48F9-943F-5E6D886B50F9}">
      <dgm:prSet/>
      <dgm:spPr/>
      <dgm:t>
        <a:bodyPr/>
        <a:lstStyle/>
        <a:p>
          <a:endParaRPr lang="en-US"/>
        </a:p>
      </dgm:t>
    </dgm:pt>
    <dgm:pt modelId="{09CEF8D1-668E-483E-B29E-09423E56FAA0}" type="sibTrans" cxnId="{8E3D1DC5-C520-48F9-943F-5E6D886B50F9}">
      <dgm:prSet/>
      <dgm:spPr/>
      <dgm:t>
        <a:bodyPr/>
        <a:lstStyle/>
        <a:p>
          <a:endParaRPr lang="en-US"/>
        </a:p>
      </dgm:t>
    </dgm:pt>
    <dgm:pt modelId="{52660F02-CE33-450B-9F8C-516E6C7F4C67}">
      <dgm:prSet/>
      <dgm:spPr/>
      <dgm:t>
        <a:bodyPr/>
        <a:lstStyle/>
        <a:p>
          <a:r>
            <a:rPr lang="en-GB" dirty="0"/>
            <a:t>Creativity and Innovation </a:t>
          </a:r>
          <a:endParaRPr lang="en-US" dirty="0"/>
        </a:p>
      </dgm:t>
    </dgm:pt>
    <dgm:pt modelId="{ADA2DE24-0C96-40E5-9A02-C64F4CF790D7}" type="parTrans" cxnId="{44A323D2-CBCA-42F9-879D-109C2F6462B9}">
      <dgm:prSet/>
      <dgm:spPr/>
      <dgm:t>
        <a:bodyPr/>
        <a:lstStyle/>
        <a:p>
          <a:endParaRPr lang="en-US"/>
        </a:p>
      </dgm:t>
    </dgm:pt>
    <dgm:pt modelId="{C183D68B-4161-4981-85E9-827C5DEAA087}" type="sibTrans" cxnId="{44A323D2-CBCA-42F9-879D-109C2F6462B9}">
      <dgm:prSet/>
      <dgm:spPr/>
      <dgm:t>
        <a:bodyPr/>
        <a:lstStyle/>
        <a:p>
          <a:endParaRPr lang="en-US"/>
        </a:p>
      </dgm:t>
    </dgm:pt>
    <dgm:pt modelId="{5C80BEA8-5B14-4D77-8431-E3256DC86CF3}">
      <dgm:prSet/>
      <dgm:spPr/>
      <dgm:t>
        <a:bodyPr/>
        <a:lstStyle/>
        <a:p>
          <a:r>
            <a:rPr lang="en-GB"/>
            <a:t>Metacognition</a:t>
          </a:r>
          <a:endParaRPr lang="en-US"/>
        </a:p>
      </dgm:t>
    </dgm:pt>
    <dgm:pt modelId="{9B18C0E9-886A-4038-9BF2-20FCE18AD8E8}" type="parTrans" cxnId="{75C37640-1466-4ACE-BF19-C2A85728651C}">
      <dgm:prSet/>
      <dgm:spPr/>
      <dgm:t>
        <a:bodyPr/>
        <a:lstStyle/>
        <a:p>
          <a:endParaRPr lang="en-US"/>
        </a:p>
      </dgm:t>
    </dgm:pt>
    <dgm:pt modelId="{F7C176E1-9DDE-4E97-8638-EB49BB02A890}" type="sibTrans" cxnId="{75C37640-1466-4ACE-BF19-C2A85728651C}">
      <dgm:prSet/>
      <dgm:spPr/>
      <dgm:t>
        <a:bodyPr/>
        <a:lstStyle/>
        <a:p>
          <a:endParaRPr lang="en-US"/>
        </a:p>
      </dgm:t>
    </dgm:pt>
    <dgm:pt modelId="{3D17D9E9-3C9D-452A-A3D9-9790E18AC426}">
      <dgm:prSet/>
      <dgm:spPr/>
      <dgm:t>
        <a:bodyPr/>
        <a:lstStyle/>
        <a:p>
          <a:r>
            <a:rPr lang="en-GB"/>
            <a:t>Reasoning</a:t>
          </a:r>
          <a:endParaRPr lang="en-US"/>
        </a:p>
      </dgm:t>
    </dgm:pt>
    <dgm:pt modelId="{899ACEF8-993B-4F83-B80E-1AD8999B049A}" type="parTrans" cxnId="{71712333-67E6-4812-8C93-60A61F07AA65}">
      <dgm:prSet/>
      <dgm:spPr/>
      <dgm:t>
        <a:bodyPr/>
        <a:lstStyle/>
        <a:p>
          <a:endParaRPr lang="en-US"/>
        </a:p>
      </dgm:t>
    </dgm:pt>
    <dgm:pt modelId="{D77AE1C8-84F9-498B-B7B1-1F6B7F182B67}" type="sibTrans" cxnId="{71712333-67E6-4812-8C93-60A61F07AA65}">
      <dgm:prSet/>
      <dgm:spPr/>
      <dgm:t>
        <a:bodyPr/>
        <a:lstStyle/>
        <a:p>
          <a:endParaRPr lang="en-US"/>
        </a:p>
      </dgm:t>
    </dgm:pt>
    <dgm:pt modelId="{C0F80B4E-F1CA-46F5-9A35-8EF68E3A1486}">
      <dgm:prSet/>
      <dgm:spPr/>
      <dgm:t>
        <a:bodyPr/>
        <a:lstStyle/>
        <a:p>
          <a:r>
            <a:rPr lang="en-GB"/>
            <a:t>Decision Making</a:t>
          </a:r>
          <a:endParaRPr lang="en-US"/>
        </a:p>
      </dgm:t>
    </dgm:pt>
    <dgm:pt modelId="{77B2A15D-6733-44C8-9E3B-F9C2AB8A7D74}" type="parTrans" cxnId="{80F9BEF5-DB4B-4BD0-BE6D-A8541DEB55B9}">
      <dgm:prSet/>
      <dgm:spPr/>
      <dgm:t>
        <a:bodyPr/>
        <a:lstStyle/>
        <a:p>
          <a:endParaRPr lang="en-US"/>
        </a:p>
      </dgm:t>
    </dgm:pt>
    <dgm:pt modelId="{D5D43313-9762-45C0-9915-BCF5B8797E74}" type="sibTrans" cxnId="{80F9BEF5-DB4B-4BD0-BE6D-A8541DEB55B9}">
      <dgm:prSet/>
      <dgm:spPr/>
      <dgm:t>
        <a:bodyPr/>
        <a:lstStyle/>
        <a:p>
          <a:endParaRPr lang="en-US"/>
        </a:p>
      </dgm:t>
    </dgm:pt>
    <dgm:pt modelId="{3385A132-A641-0F41-B8E0-1B4522F36F49}" type="pres">
      <dgm:prSet presAssocID="{F7F2505E-D00A-4344-8B77-9D314D0BF5A5}" presName="linear" presStyleCnt="0">
        <dgm:presLayoutVars>
          <dgm:animLvl val="lvl"/>
          <dgm:resizeHandles val="exact"/>
        </dgm:presLayoutVars>
      </dgm:prSet>
      <dgm:spPr/>
    </dgm:pt>
    <dgm:pt modelId="{BE1A700A-CAA6-564C-B25F-BB748A9D7545}" type="pres">
      <dgm:prSet presAssocID="{F6D92288-607E-4CE2-A8E0-367981F95B76}" presName="parentText" presStyleLbl="node1" presStyleIdx="0" presStyleCnt="5">
        <dgm:presLayoutVars>
          <dgm:chMax val="0"/>
          <dgm:bulletEnabled val="1"/>
        </dgm:presLayoutVars>
      </dgm:prSet>
      <dgm:spPr/>
    </dgm:pt>
    <dgm:pt modelId="{606CE18E-AA20-7043-979F-E6768035171A}" type="pres">
      <dgm:prSet presAssocID="{09CEF8D1-668E-483E-B29E-09423E56FAA0}" presName="spacer" presStyleCnt="0"/>
      <dgm:spPr/>
    </dgm:pt>
    <dgm:pt modelId="{D24CF1EA-983C-474E-B7D7-621DD68D13FE}" type="pres">
      <dgm:prSet presAssocID="{3D17D9E9-3C9D-452A-A3D9-9790E18AC426}" presName="parentText" presStyleLbl="node1" presStyleIdx="1" presStyleCnt="5">
        <dgm:presLayoutVars>
          <dgm:chMax val="0"/>
          <dgm:bulletEnabled val="1"/>
        </dgm:presLayoutVars>
      </dgm:prSet>
      <dgm:spPr/>
    </dgm:pt>
    <dgm:pt modelId="{4A955F30-CBDB-E940-AEC7-2E11965FCF4F}" type="pres">
      <dgm:prSet presAssocID="{D77AE1C8-84F9-498B-B7B1-1F6B7F182B67}" presName="spacer" presStyleCnt="0"/>
      <dgm:spPr/>
    </dgm:pt>
    <dgm:pt modelId="{363F3A28-8C11-A24D-A937-A76A812D033D}" type="pres">
      <dgm:prSet presAssocID="{C0F80B4E-F1CA-46F5-9A35-8EF68E3A1486}" presName="parentText" presStyleLbl="node1" presStyleIdx="2" presStyleCnt="5">
        <dgm:presLayoutVars>
          <dgm:chMax val="0"/>
          <dgm:bulletEnabled val="1"/>
        </dgm:presLayoutVars>
      </dgm:prSet>
      <dgm:spPr/>
    </dgm:pt>
    <dgm:pt modelId="{37451D4B-98C6-5B40-A509-DA707FEEB873}" type="pres">
      <dgm:prSet presAssocID="{D5D43313-9762-45C0-9915-BCF5B8797E74}" presName="spacer" presStyleCnt="0"/>
      <dgm:spPr/>
    </dgm:pt>
    <dgm:pt modelId="{0F3DE27C-6E0F-7F4E-B87D-1C9B87A3A870}" type="pres">
      <dgm:prSet presAssocID="{52660F02-CE33-450B-9F8C-516E6C7F4C67}" presName="parentText" presStyleLbl="node1" presStyleIdx="3" presStyleCnt="5">
        <dgm:presLayoutVars>
          <dgm:chMax val="0"/>
          <dgm:bulletEnabled val="1"/>
        </dgm:presLayoutVars>
      </dgm:prSet>
      <dgm:spPr/>
    </dgm:pt>
    <dgm:pt modelId="{8F004A93-4E4D-E047-938A-DB2067D7990C}" type="pres">
      <dgm:prSet presAssocID="{C183D68B-4161-4981-85E9-827C5DEAA087}" presName="spacer" presStyleCnt="0"/>
      <dgm:spPr/>
    </dgm:pt>
    <dgm:pt modelId="{43BC0DA8-C9EC-0C48-9305-767F8B6C99EA}" type="pres">
      <dgm:prSet presAssocID="{5C80BEA8-5B14-4D77-8431-E3256DC86CF3}" presName="parentText" presStyleLbl="node1" presStyleIdx="4" presStyleCnt="5">
        <dgm:presLayoutVars>
          <dgm:chMax val="0"/>
          <dgm:bulletEnabled val="1"/>
        </dgm:presLayoutVars>
      </dgm:prSet>
      <dgm:spPr/>
    </dgm:pt>
  </dgm:ptLst>
  <dgm:cxnLst>
    <dgm:cxn modelId="{71712333-67E6-4812-8C93-60A61F07AA65}" srcId="{F7F2505E-D00A-4344-8B77-9D314D0BF5A5}" destId="{3D17D9E9-3C9D-452A-A3D9-9790E18AC426}" srcOrd="1" destOrd="0" parTransId="{899ACEF8-993B-4F83-B80E-1AD8999B049A}" sibTransId="{D77AE1C8-84F9-498B-B7B1-1F6B7F182B67}"/>
    <dgm:cxn modelId="{75C37640-1466-4ACE-BF19-C2A85728651C}" srcId="{F7F2505E-D00A-4344-8B77-9D314D0BF5A5}" destId="{5C80BEA8-5B14-4D77-8431-E3256DC86CF3}" srcOrd="4" destOrd="0" parTransId="{9B18C0E9-886A-4038-9BF2-20FCE18AD8E8}" sibTransId="{F7C176E1-9DDE-4E97-8638-EB49BB02A890}"/>
    <dgm:cxn modelId="{CE0B1459-6B2B-4740-9DC3-38650FF982C8}" type="presOf" srcId="{3D17D9E9-3C9D-452A-A3D9-9790E18AC426}" destId="{D24CF1EA-983C-474E-B7D7-621DD68D13FE}" srcOrd="0" destOrd="0" presId="urn:microsoft.com/office/officeart/2005/8/layout/vList2"/>
    <dgm:cxn modelId="{E5E44C82-2231-2A47-8F38-233EA37DC986}" type="presOf" srcId="{5C80BEA8-5B14-4D77-8431-E3256DC86CF3}" destId="{43BC0DA8-C9EC-0C48-9305-767F8B6C99EA}" srcOrd="0" destOrd="0" presId="urn:microsoft.com/office/officeart/2005/8/layout/vList2"/>
    <dgm:cxn modelId="{8E3D1DC5-C520-48F9-943F-5E6D886B50F9}" srcId="{F7F2505E-D00A-4344-8B77-9D314D0BF5A5}" destId="{F6D92288-607E-4CE2-A8E0-367981F95B76}" srcOrd="0" destOrd="0" parTransId="{9A99DDA8-3C6E-4F77-A01F-1D653EC9F7B2}" sibTransId="{09CEF8D1-668E-483E-B29E-09423E56FAA0}"/>
    <dgm:cxn modelId="{44A323D2-CBCA-42F9-879D-109C2F6462B9}" srcId="{F7F2505E-D00A-4344-8B77-9D314D0BF5A5}" destId="{52660F02-CE33-450B-9F8C-516E6C7F4C67}" srcOrd="3" destOrd="0" parTransId="{ADA2DE24-0C96-40E5-9A02-C64F4CF790D7}" sibTransId="{C183D68B-4161-4981-85E9-827C5DEAA087}"/>
    <dgm:cxn modelId="{62E442DA-9697-EE4D-96A6-4AD7C7E056F1}" type="presOf" srcId="{F6D92288-607E-4CE2-A8E0-367981F95B76}" destId="{BE1A700A-CAA6-564C-B25F-BB748A9D7545}" srcOrd="0" destOrd="0" presId="urn:microsoft.com/office/officeart/2005/8/layout/vList2"/>
    <dgm:cxn modelId="{D63905F4-024A-5F46-BBC4-9AE6704626DC}" type="presOf" srcId="{C0F80B4E-F1CA-46F5-9A35-8EF68E3A1486}" destId="{363F3A28-8C11-A24D-A937-A76A812D033D}" srcOrd="0" destOrd="0" presId="urn:microsoft.com/office/officeart/2005/8/layout/vList2"/>
    <dgm:cxn modelId="{80F9BEF5-DB4B-4BD0-BE6D-A8541DEB55B9}" srcId="{F7F2505E-D00A-4344-8B77-9D314D0BF5A5}" destId="{C0F80B4E-F1CA-46F5-9A35-8EF68E3A1486}" srcOrd="2" destOrd="0" parTransId="{77B2A15D-6733-44C8-9E3B-F9C2AB8A7D74}" sibTransId="{D5D43313-9762-45C0-9915-BCF5B8797E74}"/>
    <dgm:cxn modelId="{1C3AC0F8-4F70-DC4E-9118-5734B4DE8064}" type="presOf" srcId="{F7F2505E-D00A-4344-8B77-9D314D0BF5A5}" destId="{3385A132-A641-0F41-B8E0-1B4522F36F49}" srcOrd="0" destOrd="0" presId="urn:microsoft.com/office/officeart/2005/8/layout/vList2"/>
    <dgm:cxn modelId="{570E5AF9-C8AC-6B46-A52A-0ADB9183D9EC}" type="presOf" srcId="{52660F02-CE33-450B-9F8C-516E6C7F4C67}" destId="{0F3DE27C-6E0F-7F4E-B87D-1C9B87A3A870}" srcOrd="0" destOrd="0" presId="urn:microsoft.com/office/officeart/2005/8/layout/vList2"/>
    <dgm:cxn modelId="{81D7FB34-2A02-5647-9700-51A03FBB0416}" type="presParOf" srcId="{3385A132-A641-0F41-B8E0-1B4522F36F49}" destId="{BE1A700A-CAA6-564C-B25F-BB748A9D7545}" srcOrd="0" destOrd="0" presId="urn:microsoft.com/office/officeart/2005/8/layout/vList2"/>
    <dgm:cxn modelId="{EACD2DF7-A7FF-8841-8C15-A97D3FD6E92A}" type="presParOf" srcId="{3385A132-A641-0F41-B8E0-1B4522F36F49}" destId="{606CE18E-AA20-7043-979F-E6768035171A}" srcOrd="1" destOrd="0" presId="urn:microsoft.com/office/officeart/2005/8/layout/vList2"/>
    <dgm:cxn modelId="{E536AECF-6828-7842-B7EB-5BC190EF2314}" type="presParOf" srcId="{3385A132-A641-0F41-B8E0-1B4522F36F49}" destId="{D24CF1EA-983C-474E-B7D7-621DD68D13FE}" srcOrd="2" destOrd="0" presId="urn:microsoft.com/office/officeart/2005/8/layout/vList2"/>
    <dgm:cxn modelId="{0328C469-9A86-B848-AB06-6B0924DBEF12}" type="presParOf" srcId="{3385A132-A641-0F41-B8E0-1B4522F36F49}" destId="{4A955F30-CBDB-E940-AEC7-2E11965FCF4F}" srcOrd="3" destOrd="0" presId="urn:microsoft.com/office/officeart/2005/8/layout/vList2"/>
    <dgm:cxn modelId="{0F2BADD1-1914-0D43-A15B-1D235DA39B22}" type="presParOf" srcId="{3385A132-A641-0F41-B8E0-1B4522F36F49}" destId="{363F3A28-8C11-A24D-A937-A76A812D033D}" srcOrd="4" destOrd="0" presId="urn:microsoft.com/office/officeart/2005/8/layout/vList2"/>
    <dgm:cxn modelId="{1762B516-1F06-8C49-84DF-257FAFF5E8A7}" type="presParOf" srcId="{3385A132-A641-0F41-B8E0-1B4522F36F49}" destId="{37451D4B-98C6-5B40-A509-DA707FEEB873}" srcOrd="5" destOrd="0" presId="urn:microsoft.com/office/officeart/2005/8/layout/vList2"/>
    <dgm:cxn modelId="{EB81E617-711D-6C42-9EE4-C3D91BF2E86E}" type="presParOf" srcId="{3385A132-A641-0F41-B8E0-1B4522F36F49}" destId="{0F3DE27C-6E0F-7F4E-B87D-1C9B87A3A870}" srcOrd="6" destOrd="0" presId="urn:microsoft.com/office/officeart/2005/8/layout/vList2"/>
    <dgm:cxn modelId="{B9136CB2-5E89-3440-9443-7710C27CBF22}" type="presParOf" srcId="{3385A132-A641-0F41-B8E0-1B4522F36F49}" destId="{8F004A93-4E4D-E047-938A-DB2067D7990C}" srcOrd="7" destOrd="0" presId="urn:microsoft.com/office/officeart/2005/8/layout/vList2"/>
    <dgm:cxn modelId="{01798207-B576-C14B-B6B9-07CAE3EA001E}" type="presParOf" srcId="{3385A132-A641-0F41-B8E0-1B4522F36F49}" destId="{43BC0DA8-C9EC-0C48-9305-767F8B6C99E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78A7E-D4D8-40DC-AADB-F5879ED15F1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DF8EF0-95CA-4105-88EE-DA57C4BF5F52}">
      <dgm:prSet/>
      <dgm:spPr/>
      <dgm:t>
        <a:bodyPr/>
        <a:lstStyle/>
        <a:p>
          <a:r>
            <a:rPr lang="en-GB"/>
            <a:t>Case studies </a:t>
          </a:r>
          <a:endParaRPr lang="en-US"/>
        </a:p>
      </dgm:t>
    </dgm:pt>
    <dgm:pt modelId="{135BE62B-59F6-48BA-BB2E-82BB5BD0406D}" type="parTrans" cxnId="{7516E378-9391-4744-8243-5E5B4F01555A}">
      <dgm:prSet/>
      <dgm:spPr/>
      <dgm:t>
        <a:bodyPr/>
        <a:lstStyle/>
        <a:p>
          <a:endParaRPr lang="en-US"/>
        </a:p>
      </dgm:t>
    </dgm:pt>
    <dgm:pt modelId="{D8B9D503-43AB-4C75-AE83-21DC7DF8B944}" type="sibTrans" cxnId="{7516E378-9391-4744-8243-5E5B4F01555A}">
      <dgm:prSet/>
      <dgm:spPr/>
      <dgm:t>
        <a:bodyPr/>
        <a:lstStyle/>
        <a:p>
          <a:endParaRPr lang="en-US"/>
        </a:p>
      </dgm:t>
    </dgm:pt>
    <dgm:pt modelId="{C520D82F-48E3-485A-A636-C2C6B264F930}">
      <dgm:prSet/>
      <dgm:spPr/>
      <dgm:t>
        <a:bodyPr/>
        <a:lstStyle/>
        <a:p>
          <a:r>
            <a:rPr lang="en-GB"/>
            <a:t>Simulations</a:t>
          </a:r>
          <a:endParaRPr lang="en-US"/>
        </a:p>
      </dgm:t>
    </dgm:pt>
    <dgm:pt modelId="{14141783-0787-4338-A973-C11F1E29663E}" type="parTrans" cxnId="{A4104A31-B4A7-45D0-8EB8-8B873450CBC4}">
      <dgm:prSet/>
      <dgm:spPr/>
      <dgm:t>
        <a:bodyPr/>
        <a:lstStyle/>
        <a:p>
          <a:endParaRPr lang="en-US"/>
        </a:p>
      </dgm:t>
    </dgm:pt>
    <dgm:pt modelId="{508318B4-FEDE-42DB-95D4-6EE2A57954C2}" type="sibTrans" cxnId="{A4104A31-B4A7-45D0-8EB8-8B873450CBC4}">
      <dgm:prSet/>
      <dgm:spPr/>
      <dgm:t>
        <a:bodyPr/>
        <a:lstStyle/>
        <a:p>
          <a:endParaRPr lang="en-US"/>
        </a:p>
      </dgm:t>
    </dgm:pt>
    <dgm:pt modelId="{8D4B6A80-446A-4852-A6A1-4A8209591A13}">
      <dgm:prSet/>
      <dgm:spPr/>
      <dgm:t>
        <a:bodyPr/>
        <a:lstStyle/>
        <a:p>
          <a:r>
            <a:rPr lang="en-GB"/>
            <a:t>Projects</a:t>
          </a:r>
          <a:endParaRPr lang="en-US"/>
        </a:p>
      </dgm:t>
    </dgm:pt>
    <dgm:pt modelId="{935954BC-005E-4C3E-83BD-F259C75AB8A1}" type="parTrans" cxnId="{33A71D31-40D7-452F-99AA-CEFD21D91429}">
      <dgm:prSet/>
      <dgm:spPr/>
      <dgm:t>
        <a:bodyPr/>
        <a:lstStyle/>
        <a:p>
          <a:endParaRPr lang="en-US"/>
        </a:p>
      </dgm:t>
    </dgm:pt>
    <dgm:pt modelId="{83C3E9EF-A948-4B95-8A26-B3724BC8772A}" type="sibTrans" cxnId="{33A71D31-40D7-452F-99AA-CEFD21D91429}">
      <dgm:prSet/>
      <dgm:spPr/>
      <dgm:t>
        <a:bodyPr/>
        <a:lstStyle/>
        <a:p>
          <a:endParaRPr lang="en-US"/>
        </a:p>
      </dgm:t>
    </dgm:pt>
    <dgm:pt modelId="{795747E4-FF96-46CB-929F-B44011CD6ECA}">
      <dgm:prSet/>
      <dgm:spPr/>
      <dgm:t>
        <a:bodyPr/>
        <a:lstStyle/>
        <a:p>
          <a:r>
            <a:rPr lang="en-GB"/>
            <a:t>Field experiences </a:t>
          </a:r>
          <a:endParaRPr lang="en-US"/>
        </a:p>
      </dgm:t>
    </dgm:pt>
    <dgm:pt modelId="{EE09EBCE-E84F-425A-9358-1513F9E10B7F}" type="parTrans" cxnId="{CB7D2FBC-9044-4A70-8A8D-ADE5D858C9A4}">
      <dgm:prSet/>
      <dgm:spPr/>
      <dgm:t>
        <a:bodyPr/>
        <a:lstStyle/>
        <a:p>
          <a:endParaRPr lang="en-US"/>
        </a:p>
      </dgm:t>
    </dgm:pt>
    <dgm:pt modelId="{8F2C245E-B515-401F-BA9E-BE6379B47B72}" type="sibTrans" cxnId="{CB7D2FBC-9044-4A70-8A8D-ADE5D858C9A4}">
      <dgm:prSet/>
      <dgm:spPr/>
      <dgm:t>
        <a:bodyPr/>
        <a:lstStyle/>
        <a:p>
          <a:endParaRPr lang="en-US"/>
        </a:p>
      </dgm:t>
    </dgm:pt>
    <dgm:pt modelId="{2C3718BD-71F8-4FCE-90D1-BE4BC51D9711}">
      <dgm:prSet/>
      <dgm:spPr/>
      <dgm:t>
        <a:bodyPr/>
        <a:lstStyle/>
        <a:p>
          <a:r>
            <a:rPr lang="en-GB"/>
            <a:t>Portfolios</a:t>
          </a:r>
          <a:endParaRPr lang="en-US"/>
        </a:p>
      </dgm:t>
    </dgm:pt>
    <dgm:pt modelId="{E3C33338-89A0-4551-9F05-A53F153B8B3D}" type="parTrans" cxnId="{FD868A8B-9763-447B-8B2F-2E8470DE2C4F}">
      <dgm:prSet/>
      <dgm:spPr/>
      <dgm:t>
        <a:bodyPr/>
        <a:lstStyle/>
        <a:p>
          <a:endParaRPr lang="en-US"/>
        </a:p>
      </dgm:t>
    </dgm:pt>
    <dgm:pt modelId="{B1693DD1-B6CF-43DF-9EF9-4713FBE37659}" type="sibTrans" cxnId="{FD868A8B-9763-447B-8B2F-2E8470DE2C4F}">
      <dgm:prSet/>
      <dgm:spPr/>
      <dgm:t>
        <a:bodyPr/>
        <a:lstStyle/>
        <a:p>
          <a:endParaRPr lang="en-US"/>
        </a:p>
      </dgm:t>
    </dgm:pt>
    <dgm:pt modelId="{5CA61895-B164-4F7C-9272-703CB50AB1A0}">
      <dgm:prSet/>
      <dgm:spPr/>
      <dgm:t>
        <a:bodyPr/>
        <a:lstStyle/>
        <a:p>
          <a:r>
            <a:rPr lang="en-GB"/>
            <a:t>Debates or role-playing </a:t>
          </a:r>
          <a:endParaRPr lang="en-US"/>
        </a:p>
      </dgm:t>
    </dgm:pt>
    <dgm:pt modelId="{ADCEB558-8B67-416B-820A-0CDA36B622BE}" type="parTrans" cxnId="{5A04D44E-08DC-491D-B534-E7DBDA14E788}">
      <dgm:prSet/>
      <dgm:spPr/>
      <dgm:t>
        <a:bodyPr/>
        <a:lstStyle/>
        <a:p>
          <a:endParaRPr lang="en-US"/>
        </a:p>
      </dgm:t>
    </dgm:pt>
    <dgm:pt modelId="{EE51333C-3BC9-48C7-8D47-8465CB5F05DD}" type="sibTrans" cxnId="{5A04D44E-08DC-491D-B534-E7DBDA14E788}">
      <dgm:prSet/>
      <dgm:spPr/>
      <dgm:t>
        <a:bodyPr/>
        <a:lstStyle/>
        <a:p>
          <a:endParaRPr lang="en-US"/>
        </a:p>
      </dgm:t>
    </dgm:pt>
    <dgm:pt modelId="{8562C3B8-410D-4BE0-B5F2-218D03BAD4E9}">
      <dgm:prSet/>
      <dgm:spPr/>
      <dgm:t>
        <a:bodyPr/>
        <a:lstStyle/>
        <a:p>
          <a:r>
            <a:rPr lang="en-GB"/>
            <a:t>Performance assessments</a:t>
          </a:r>
          <a:endParaRPr lang="en-US"/>
        </a:p>
      </dgm:t>
    </dgm:pt>
    <dgm:pt modelId="{A7538572-3194-4DD1-A2D5-0BABA0295D00}" type="parTrans" cxnId="{F3C9A334-C495-4F70-81E6-961E08BEF24F}">
      <dgm:prSet/>
      <dgm:spPr/>
      <dgm:t>
        <a:bodyPr/>
        <a:lstStyle/>
        <a:p>
          <a:endParaRPr lang="en-US"/>
        </a:p>
      </dgm:t>
    </dgm:pt>
    <dgm:pt modelId="{406EA48A-0363-4F6E-92A3-7BB5EDA58FD7}" type="sibTrans" cxnId="{F3C9A334-C495-4F70-81E6-961E08BEF24F}">
      <dgm:prSet/>
      <dgm:spPr/>
      <dgm:t>
        <a:bodyPr/>
        <a:lstStyle/>
        <a:p>
          <a:endParaRPr lang="en-US"/>
        </a:p>
      </dgm:t>
    </dgm:pt>
    <dgm:pt modelId="{3BAFC888-73A0-41C7-8017-7194FD2E1D92}">
      <dgm:prSet/>
      <dgm:spPr/>
      <dgm:t>
        <a:bodyPr/>
        <a:lstStyle/>
        <a:p>
          <a:r>
            <a:rPr lang="en-GB"/>
            <a:t>Authentic assessments with technology</a:t>
          </a:r>
          <a:endParaRPr lang="en-US"/>
        </a:p>
      </dgm:t>
    </dgm:pt>
    <dgm:pt modelId="{10B15041-7858-45CE-A95A-A9B93776EF73}" type="parTrans" cxnId="{6B8D4832-271B-4D3A-9B69-0C1389AA9C04}">
      <dgm:prSet/>
      <dgm:spPr/>
      <dgm:t>
        <a:bodyPr/>
        <a:lstStyle/>
        <a:p>
          <a:endParaRPr lang="en-US"/>
        </a:p>
      </dgm:t>
    </dgm:pt>
    <dgm:pt modelId="{C802C694-CA48-4423-9D63-936A2DC71FEA}" type="sibTrans" cxnId="{6B8D4832-271B-4D3A-9B69-0C1389AA9C04}">
      <dgm:prSet/>
      <dgm:spPr/>
      <dgm:t>
        <a:bodyPr/>
        <a:lstStyle/>
        <a:p>
          <a:endParaRPr lang="en-US"/>
        </a:p>
      </dgm:t>
    </dgm:pt>
    <dgm:pt modelId="{4782A845-7868-42A3-AE42-267AE6F7A03F}">
      <dgm:prSet/>
      <dgm:spPr/>
      <dgm:t>
        <a:bodyPr/>
        <a:lstStyle/>
        <a:p>
          <a:r>
            <a:rPr lang="en-GB"/>
            <a:t>Professional collaborations</a:t>
          </a:r>
          <a:endParaRPr lang="en-US"/>
        </a:p>
      </dgm:t>
    </dgm:pt>
    <dgm:pt modelId="{2E9CB29F-8916-420B-AED5-4AB787D395AE}" type="parTrans" cxnId="{9A39042F-3C3C-42DF-948A-D8E1A61CF601}">
      <dgm:prSet/>
      <dgm:spPr/>
      <dgm:t>
        <a:bodyPr/>
        <a:lstStyle/>
        <a:p>
          <a:endParaRPr lang="en-US"/>
        </a:p>
      </dgm:t>
    </dgm:pt>
    <dgm:pt modelId="{A84C660E-3BE4-4ED0-BFD5-9855B763BCC2}" type="sibTrans" cxnId="{9A39042F-3C3C-42DF-948A-D8E1A61CF601}">
      <dgm:prSet/>
      <dgm:spPr/>
      <dgm:t>
        <a:bodyPr/>
        <a:lstStyle/>
        <a:p>
          <a:endParaRPr lang="en-US"/>
        </a:p>
      </dgm:t>
    </dgm:pt>
    <dgm:pt modelId="{E70B3B33-F254-458E-B4E3-19D337AF9F09}">
      <dgm:prSet/>
      <dgm:spPr/>
      <dgm:t>
        <a:bodyPr/>
        <a:lstStyle/>
        <a:p>
          <a:r>
            <a:rPr lang="en-GB"/>
            <a:t>Self-assessment and reflection</a:t>
          </a:r>
          <a:endParaRPr lang="en-US"/>
        </a:p>
      </dgm:t>
    </dgm:pt>
    <dgm:pt modelId="{DA19BF02-868B-4500-BD3C-872D3314B5C8}" type="parTrans" cxnId="{BFDFCEC3-3086-44D9-8DEB-24D98C0266B1}">
      <dgm:prSet/>
      <dgm:spPr/>
      <dgm:t>
        <a:bodyPr/>
        <a:lstStyle/>
        <a:p>
          <a:endParaRPr lang="en-US"/>
        </a:p>
      </dgm:t>
    </dgm:pt>
    <dgm:pt modelId="{E5AB2907-E965-4D75-B67E-904E90645A1A}" type="sibTrans" cxnId="{BFDFCEC3-3086-44D9-8DEB-24D98C0266B1}">
      <dgm:prSet/>
      <dgm:spPr/>
      <dgm:t>
        <a:bodyPr/>
        <a:lstStyle/>
        <a:p>
          <a:endParaRPr lang="en-US"/>
        </a:p>
      </dgm:t>
    </dgm:pt>
    <dgm:pt modelId="{78F8B29E-8EE6-FC4A-A245-1C9C8472D014}" type="pres">
      <dgm:prSet presAssocID="{03A78A7E-D4D8-40DC-AADB-F5879ED15F1F}" presName="linear" presStyleCnt="0">
        <dgm:presLayoutVars>
          <dgm:animLvl val="lvl"/>
          <dgm:resizeHandles val="exact"/>
        </dgm:presLayoutVars>
      </dgm:prSet>
      <dgm:spPr/>
    </dgm:pt>
    <dgm:pt modelId="{518FB636-299C-5D44-88AF-176D6621AF56}" type="pres">
      <dgm:prSet presAssocID="{61DF8EF0-95CA-4105-88EE-DA57C4BF5F52}" presName="parentText" presStyleLbl="node1" presStyleIdx="0" presStyleCnt="10">
        <dgm:presLayoutVars>
          <dgm:chMax val="0"/>
          <dgm:bulletEnabled val="1"/>
        </dgm:presLayoutVars>
      </dgm:prSet>
      <dgm:spPr/>
    </dgm:pt>
    <dgm:pt modelId="{3D2AD00E-60C4-214C-A32D-63F89E479D64}" type="pres">
      <dgm:prSet presAssocID="{D8B9D503-43AB-4C75-AE83-21DC7DF8B944}" presName="spacer" presStyleCnt="0"/>
      <dgm:spPr/>
    </dgm:pt>
    <dgm:pt modelId="{53EFEABA-9FF1-664F-A4BF-AE9C52069C7F}" type="pres">
      <dgm:prSet presAssocID="{C520D82F-48E3-485A-A636-C2C6B264F930}" presName="parentText" presStyleLbl="node1" presStyleIdx="1" presStyleCnt="10">
        <dgm:presLayoutVars>
          <dgm:chMax val="0"/>
          <dgm:bulletEnabled val="1"/>
        </dgm:presLayoutVars>
      </dgm:prSet>
      <dgm:spPr/>
    </dgm:pt>
    <dgm:pt modelId="{11B178C9-1912-374B-99A7-7225FBE693A1}" type="pres">
      <dgm:prSet presAssocID="{508318B4-FEDE-42DB-95D4-6EE2A57954C2}" presName="spacer" presStyleCnt="0"/>
      <dgm:spPr/>
    </dgm:pt>
    <dgm:pt modelId="{967CC9B4-9101-BC48-9838-20FC0D78426F}" type="pres">
      <dgm:prSet presAssocID="{8D4B6A80-446A-4852-A6A1-4A8209591A13}" presName="parentText" presStyleLbl="node1" presStyleIdx="2" presStyleCnt="10">
        <dgm:presLayoutVars>
          <dgm:chMax val="0"/>
          <dgm:bulletEnabled val="1"/>
        </dgm:presLayoutVars>
      </dgm:prSet>
      <dgm:spPr/>
    </dgm:pt>
    <dgm:pt modelId="{302A6D26-6A64-C648-95E0-DCBF0459ABF1}" type="pres">
      <dgm:prSet presAssocID="{83C3E9EF-A948-4B95-8A26-B3724BC8772A}" presName="spacer" presStyleCnt="0"/>
      <dgm:spPr/>
    </dgm:pt>
    <dgm:pt modelId="{1CC6396A-5BED-5149-8B6C-FBDCB732A8E4}" type="pres">
      <dgm:prSet presAssocID="{795747E4-FF96-46CB-929F-B44011CD6ECA}" presName="parentText" presStyleLbl="node1" presStyleIdx="3" presStyleCnt="10">
        <dgm:presLayoutVars>
          <dgm:chMax val="0"/>
          <dgm:bulletEnabled val="1"/>
        </dgm:presLayoutVars>
      </dgm:prSet>
      <dgm:spPr/>
    </dgm:pt>
    <dgm:pt modelId="{CD40584E-A5AA-B54C-9C82-C5E52A1CEA5E}" type="pres">
      <dgm:prSet presAssocID="{8F2C245E-B515-401F-BA9E-BE6379B47B72}" presName="spacer" presStyleCnt="0"/>
      <dgm:spPr/>
    </dgm:pt>
    <dgm:pt modelId="{DEEF20EB-B500-ED48-8F5E-F999D17A26FB}" type="pres">
      <dgm:prSet presAssocID="{2C3718BD-71F8-4FCE-90D1-BE4BC51D9711}" presName="parentText" presStyleLbl="node1" presStyleIdx="4" presStyleCnt="10">
        <dgm:presLayoutVars>
          <dgm:chMax val="0"/>
          <dgm:bulletEnabled val="1"/>
        </dgm:presLayoutVars>
      </dgm:prSet>
      <dgm:spPr/>
    </dgm:pt>
    <dgm:pt modelId="{9FFCCBFF-4939-9440-A017-634C5FAC1C6B}" type="pres">
      <dgm:prSet presAssocID="{B1693DD1-B6CF-43DF-9EF9-4713FBE37659}" presName="spacer" presStyleCnt="0"/>
      <dgm:spPr/>
    </dgm:pt>
    <dgm:pt modelId="{996DE359-1C17-5241-89E7-67FDCA0A27DA}" type="pres">
      <dgm:prSet presAssocID="{5CA61895-B164-4F7C-9272-703CB50AB1A0}" presName="parentText" presStyleLbl="node1" presStyleIdx="5" presStyleCnt="10">
        <dgm:presLayoutVars>
          <dgm:chMax val="0"/>
          <dgm:bulletEnabled val="1"/>
        </dgm:presLayoutVars>
      </dgm:prSet>
      <dgm:spPr/>
    </dgm:pt>
    <dgm:pt modelId="{160C45C5-5766-F14D-B09F-74A67480F06F}" type="pres">
      <dgm:prSet presAssocID="{EE51333C-3BC9-48C7-8D47-8465CB5F05DD}" presName="spacer" presStyleCnt="0"/>
      <dgm:spPr/>
    </dgm:pt>
    <dgm:pt modelId="{FEA5ED06-0A13-DB44-8359-44E5811E3A7A}" type="pres">
      <dgm:prSet presAssocID="{8562C3B8-410D-4BE0-B5F2-218D03BAD4E9}" presName="parentText" presStyleLbl="node1" presStyleIdx="6" presStyleCnt="10">
        <dgm:presLayoutVars>
          <dgm:chMax val="0"/>
          <dgm:bulletEnabled val="1"/>
        </dgm:presLayoutVars>
      </dgm:prSet>
      <dgm:spPr/>
    </dgm:pt>
    <dgm:pt modelId="{ED320887-C6C3-C245-A757-1EA2DF5EDD14}" type="pres">
      <dgm:prSet presAssocID="{406EA48A-0363-4F6E-92A3-7BB5EDA58FD7}" presName="spacer" presStyleCnt="0"/>
      <dgm:spPr/>
    </dgm:pt>
    <dgm:pt modelId="{A32C8469-1E57-8F4F-A9C3-6BEBE495FC4B}" type="pres">
      <dgm:prSet presAssocID="{3BAFC888-73A0-41C7-8017-7194FD2E1D92}" presName="parentText" presStyleLbl="node1" presStyleIdx="7" presStyleCnt="10">
        <dgm:presLayoutVars>
          <dgm:chMax val="0"/>
          <dgm:bulletEnabled val="1"/>
        </dgm:presLayoutVars>
      </dgm:prSet>
      <dgm:spPr/>
    </dgm:pt>
    <dgm:pt modelId="{628C7845-504D-A94B-8F24-92B38CAB16C0}" type="pres">
      <dgm:prSet presAssocID="{C802C694-CA48-4423-9D63-936A2DC71FEA}" presName="spacer" presStyleCnt="0"/>
      <dgm:spPr/>
    </dgm:pt>
    <dgm:pt modelId="{3F9B3AD8-8C5B-904F-BCF8-F7354FC9A186}" type="pres">
      <dgm:prSet presAssocID="{4782A845-7868-42A3-AE42-267AE6F7A03F}" presName="parentText" presStyleLbl="node1" presStyleIdx="8" presStyleCnt="10">
        <dgm:presLayoutVars>
          <dgm:chMax val="0"/>
          <dgm:bulletEnabled val="1"/>
        </dgm:presLayoutVars>
      </dgm:prSet>
      <dgm:spPr/>
    </dgm:pt>
    <dgm:pt modelId="{76AC72A7-93DC-B24F-B687-7E8A500C286E}" type="pres">
      <dgm:prSet presAssocID="{A84C660E-3BE4-4ED0-BFD5-9855B763BCC2}" presName="spacer" presStyleCnt="0"/>
      <dgm:spPr/>
    </dgm:pt>
    <dgm:pt modelId="{E33135E5-2265-084D-8DDC-FA560446450F}" type="pres">
      <dgm:prSet presAssocID="{E70B3B33-F254-458E-B4E3-19D337AF9F09}" presName="parentText" presStyleLbl="node1" presStyleIdx="9" presStyleCnt="10">
        <dgm:presLayoutVars>
          <dgm:chMax val="0"/>
          <dgm:bulletEnabled val="1"/>
        </dgm:presLayoutVars>
      </dgm:prSet>
      <dgm:spPr/>
    </dgm:pt>
  </dgm:ptLst>
  <dgm:cxnLst>
    <dgm:cxn modelId="{2038E809-5713-CC42-B40D-8395E59F6F28}" type="presOf" srcId="{4782A845-7868-42A3-AE42-267AE6F7A03F}" destId="{3F9B3AD8-8C5B-904F-BCF8-F7354FC9A186}" srcOrd="0" destOrd="0" presId="urn:microsoft.com/office/officeart/2005/8/layout/vList2"/>
    <dgm:cxn modelId="{9A39042F-3C3C-42DF-948A-D8E1A61CF601}" srcId="{03A78A7E-D4D8-40DC-AADB-F5879ED15F1F}" destId="{4782A845-7868-42A3-AE42-267AE6F7A03F}" srcOrd="8" destOrd="0" parTransId="{2E9CB29F-8916-420B-AED5-4AB787D395AE}" sibTransId="{A84C660E-3BE4-4ED0-BFD5-9855B763BCC2}"/>
    <dgm:cxn modelId="{84B5BC2F-79FB-544F-B254-280B1AE3F01D}" type="presOf" srcId="{C520D82F-48E3-485A-A636-C2C6B264F930}" destId="{53EFEABA-9FF1-664F-A4BF-AE9C52069C7F}" srcOrd="0" destOrd="0" presId="urn:microsoft.com/office/officeart/2005/8/layout/vList2"/>
    <dgm:cxn modelId="{33A71D31-40D7-452F-99AA-CEFD21D91429}" srcId="{03A78A7E-D4D8-40DC-AADB-F5879ED15F1F}" destId="{8D4B6A80-446A-4852-A6A1-4A8209591A13}" srcOrd="2" destOrd="0" parTransId="{935954BC-005E-4C3E-83BD-F259C75AB8A1}" sibTransId="{83C3E9EF-A948-4B95-8A26-B3724BC8772A}"/>
    <dgm:cxn modelId="{A4104A31-B4A7-45D0-8EB8-8B873450CBC4}" srcId="{03A78A7E-D4D8-40DC-AADB-F5879ED15F1F}" destId="{C520D82F-48E3-485A-A636-C2C6B264F930}" srcOrd="1" destOrd="0" parTransId="{14141783-0787-4338-A973-C11F1E29663E}" sibTransId="{508318B4-FEDE-42DB-95D4-6EE2A57954C2}"/>
    <dgm:cxn modelId="{6B8D4832-271B-4D3A-9B69-0C1389AA9C04}" srcId="{03A78A7E-D4D8-40DC-AADB-F5879ED15F1F}" destId="{3BAFC888-73A0-41C7-8017-7194FD2E1D92}" srcOrd="7" destOrd="0" parTransId="{10B15041-7858-45CE-A95A-A9B93776EF73}" sibTransId="{C802C694-CA48-4423-9D63-936A2DC71FEA}"/>
    <dgm:cxn modelId="{F3C9A334-C495-4F70-81E6-961E08BEF24F}" srcId="{03A78A7E-D4D8-40DC-AADB-F5879ED15F1F}" destId="{8562C3B8-410D-4BE0-B5F2-218D03BAD4E9}" srcOrd="6" destOrd="0" parTransId="{A7538572-3194-4DD1-A2D5-0BABA0295D00}" sibTransId="{406EA48A-0363-4F6E-92A3-7BB5EDA58FD7}"/>
    <dgm:cxn modelId="{5A04D44E-08DC-491D-B534-E7DBDA14E788}" srcId="{03A78A7E-D4D8-40DC-AADB-F5879ED15F1F}" destId="{5CA61895-B164-4F7C-9272-703CB50AB1A0}" srcOrd="5" destOrd="0" parTransId="{ADCEB558-8B67-416B-820A-0CDA36B622BE}" sibTransId="{EE51333C-3BC9-48C7-8D47-8465CB5F05DD}"/>
    <dgm:cxn modelId="{011A8264-51AC-0A4B-A9C8-B776CFE71DE1}" type="presOf" srcId="{03A78A7E-D4D8-40DC-AADB-F5879ED15F1F}" destId="{78F8B29E-8EE6-FC4A-A245-1C9C8472D014}" srcOrd="0" destOrd="0" presId="urn:microsoft.com/office/officeart/2005/8/layout/vList2"/>
    <dgm:cxn modelId="{1E2A1768-E364-2D4B-AEBE-65D73D1B5756}" type="presOf" srcId="{61DF8EF0-95CA-4105-88EE-DA57C4BF5F52}" destId="{518FB636-299C-5D44-88AF-176D6621AF56}" srcOrd="0" destOrd="0" presId="urn:microsoft.com/office/officeart/2005/8/layout/vList2"/>
    <dgm:cxn modelId="{7516E378-9391-4744-8243-5E5B4F01555A}" srcId="{03A78A7E-D4D8-40DC-AADB-F5879ED15F1F}" destId="{61DF8EF0-95CA-4105-88EE-DA57C4BF5F52}" srcOrd="0" destOrd="0" parTransId="{135BE62B-59F6-48BA-BB2E-82BB5BD0406D}" sibTransId="{D8B9D503-43AB-4C75-AE83-21DC7DF8B944}"/>
    <dgm:cxn modelId="{AF82827D-2931-7643-BD3A-40635E1B986A}" type="presOf" srcId="{8562C3B8-410D-4BE0-B5F2-218D03BAD4E9}" destId="{FEA5ED06-0A13-DB44-8359-44E5811E3A7A}" srcOrd="0" destOrd="0" presId="urn:microsoft.com/office/officeart/2005/8/layout/vList2"/>
    <dgm:cxn modelId="{BBC48E84-82FC-BB4E-9DE9-3ED562E849CB}" type="presOf" srcId="{E70B3B33-F254-458E-B4E3-19D337AF9F09}" destId="{E33135E5-2265-084D-8DDC-FA560446450F}" srcOrd="0" destOrd="0" presId="urn:microsoft.com/office/officeart/2005/8/layout/vList2"/>
    <dgm:cxn modelId="{FD868A8B-9763-447B-8B2F-2E8470DE2C4F}" srcId="{03A78A7E-D4D8-40DC-AADB-F5879ED15F1F}" destId="{2C3718BD-71F8-4FCE-90D1-BE4BC51D9711}" srcOrd="4" destOrd="0" parTransId="{E3C33338-89A0-4551-9F05-A53F153B8B3D}" sibTransId="{B1693DD1-B6CF-43DF-9EF9-4713FBE37659}"/>
    <dgm:cxn modelId="{AD6622A1-EBA1-AA49-984B-7CA2CA238596}" type="presOf" srcId="{2C3718BD-71F8-4FCE-90D1-BE4BC51D9711}" destId="{DEEF20EB-B500-ED48-8F5E-F999D17A26FB}" srcOrd="0" destOrd="0" presId="urn:microsoft.com/office/officeart/2005/8/layout/vList2"/>
    <dgm:cxn modelId="{CB7D2FBC-9044-4A70-8A8D-ADE5D858C9A4}" srcId="{03A78A7E-D4D8-40DC-AADB-F5879ED15F1F}" destId="{795747E4-FF96-46CB-929F-B44011CD6ECA}" srcOrd="3" destOrd="0" parTransId="{EE09EBCE-E84F-425A-9358-1513F9E10B7F}" sibTransId="{8F2C245E-B515-401F-BA9E-BE6379B47B72}"/>
    <dgm:cxn modelId="{0DB87BBF-CD98-ED4B-A00A-0615CA040CD9}" type="presOf" srcId="{8D4B6A80-446A-4852-A6A1-4A8209591A13}" destId="{967CC9B4-9101-BC48-9838-20FC0D78426F}" srcOrd="0" destOrd="0" presId="urn:microsoft.com/office/officeart/2005/8/layout/vList2"/>
    <dgm:cxn modelId="{BFDFCEC3-3086-44D9-8DEB-24D98C0266B1}" srcId="{03A78A7E-D4D8-40DC-AADB-F5879ED15F1F}" destId="{E70B3B33-F254-458E-B4E3-19D337AF9F09}" srcOrd="9" destOrd="0" parTransId="{DA19BF02-868B-4500-BD3C-872D3314B5C8}" sibTransId="{E5AB2907-E965-4D75-B67E-904E90645A1A}"/>
    <dgm:cxn modelId="{B5506CDD-FFCC-3443-BEA1-166EDE3E7ACC}" type="presOf" srcId="{795747E4-FF96-46CB-929F-B44011CD6ECA}" destId="{1CC6396A-5BED-5149-8B6C-FBDCB732A8E4}" srcOrd="0" destOrd="0" presId="urn:microsoft.com/office/officeart/2005/8/layout/vList2"/>
    <dgm:cxn modelId="{06F4C3E4-01CD-3149-AC62-4D1FF357BC8F}" type="presOf" srcId="{3BAFC888-73A0-41C7-8017-7194FD2E1D92}" destId="{A32C8469-1E57-8F4F-A9C3-6BEBE495FC4B}" srcOrd="0" destOrd="0" presId="urn:microsoft.com/office/officeart/2005/8/layout/vList2"/>
    <dgm:cxn modelId="{EC52F2EA-B39F-F14B-94FA-5BCB5792F841}" type="presOf" srcId="{5CA61895-B164-4F7C-9272-703CB50AB1A0}" destId="{996DE359-1C17-5241-89E7-67FDCA0A27DA}" srcOrd="0" destOrd="0" presId="urn:microsoft.com/office/officeart/2005/8/layout/vList2"/>
    <dgm:cxn modelId="{E20E9729-E56B-5D49-BEEA-9CCCD79B0E54}" type="presParOf" srcId="{78F8B29E-8EE6-FC4A-A245-1C9C8472D014}" destId="{518FB636-299C-5D44-88AF-176D6621AF56}" srcOrd="0" destOrd="0" presId="urn:microsoft.com/office/officeart/2005/8/layout/vList2"/>
    <dgm:cxn modelId="{7F028F15-D297-DF46-ABB4-D14D472771B7}" type="presParOf" srcId="{78F8B29E-8EE6-FC4A-A245-1C9C8472D014}" destId="{3D2AD00E-60C4-214C-A32D-63F89E479D64}" srcOrd="1" destOrd="0" presId="urn:microsoft.com/office/officeart/2005/8/layout/vList2"/>
    <dgm:cxn modelId="{A3808C20-E803-D844-BD97-234C84A34806}" type="presParOf" srcId="{78F8B29E-8EE6-FC4A-A245-1C9C8472D014}" destId="{53EFEABA-9FF1-664F-A4BF-AE9C52069C7F}" srcOrd="2" destOrd="0" presId="urn:microsoft.com/office/officeart/2005/8/layout/vList2"/>
    <dgm:cxn modelId="{6499CB59-8A58-F949-98F7-482F82344FB4}" type="presParOf" srcId="{78F8B29E-8EE6-FC4A-A245-1C9C8472D014}" destId="{11B178C9-1912-374B-99A7-7225FBE693A1}" srcOrd="3" destOrd="0" presId="urn:microsoft.com/office/officeart/2005/8/layout/vList2"/>
    <dgm:cxn modelId="{96F7F1F3-39EC-0440-AC5A-A9767AF1DC1F}" type="presParOf" srcId="{78F8B29E-8EE6-FC4A-A245-1C9C8472D014}" destId="{967CC9B4-9101-BC48-9838-20FC0D78426F}" srcOrd="4" destOrd="0" presId="urn:microsoft.com/office/officeart/2005/8/layout/vList2"/>
    <dgm:cxn modelId="{59CABB8B-B2D4-2B42-B9C6-62270D5AE888}" type="presParOf" srcId="{78F8B29E-8EE6-FC4A-A245-1C9C8472D014}" destId="{302A6D26-6A64-C648-95E0-DCBF0459ABF1}" srcOrd="5" destOrd="0" presId="urn:microsoft.com/office/officeart/2005/8/layout/vList2"/>
    <dgm:cxn modelId="{0ABF8636-0E60-F343-94E1-E4616AE919A4}" type="presParOf" srcId="{78F8B29E-8EE6-FC4A-A245-1C9C8472D014}" destId="{1CC6396A-5BED-5149-8B6C-FBDCB732A8E4}" srcOrd="6" destOrd="0" presId="urn:microsoft.com/office/officeart/2005/8/layout/vList2"/>
    <dgm:cxn modelId="{D0C5BD0C-C758-6648-9916-382973863E0E}" type="presParOf" srcId="{78F8B29E-8EE6-FC4A-A245-1C9C8472D014}" destId="{CD40584E-A5AA-B54C-9C82-C5E52A1CEA5E}" srcOrd="7" destOrd="0" presId="urn:microsoft.com/office/officeart/2005/8/layout/vList2"/>
    <dgm:cxn modelId="{4435CD70-6E96-CB44-AB74-E4B0D06334E3}" type="presParOf" srcId="{78F8B29E-8EE6-FC4A-A245-1C9C8472D014}" destId="{DEEF20EB-B500-ED48-8F5E-F999D17A26FB}" srcOrd="8" destOrd="0" presId="urn:microsoft.com/office/officeart/2005/8/layout/vList2"/>
    <dgm:cxn modelId="{F3FBE7EB-A6E0-184F-AA9B-C142375C9881}" type="presParOf" srcId="{78F8B29E-8EE6-FC4A-A245-1C9C8472D014}" destId="{9FFCCBFF-4939-9440-A017-634C5FAC1C6B}" srcOrd="9" destOrd="0" presId="urn:microsoft.com/office/officeart/2005/8/layout/vList2"/>
    <dgm:cxn modelId="{2E0C7E90-1DFD-5741-BF7F-0BE980DCE5AF}" type="presParOf" srcId="{78F8B29E-8EE6-FC4A-A245-1C9C8472D014}" destId="{996DE359-1C17-5241-89E7-67FDCA0A27DA}" srcOrd="10" destOrd="0" presId="urn:microsoft.com/office/officeart/2005/8/layout/vList2"/>
    <dgm:cxn modelId="{01F90FB9-C1BC-0F45-B2C0-5A786E29E74E}" type="presParOf" srcId="{78F8B29E-8EE6-FC4A-A245-1C9C8472D014}" destId="{160C45C5-5766-F14D-B09F-74A67480F06F}" srcOrd="11" destOrd="0" presId="urn:microsoft.com/office/officeart/2005/8/layout/vList2"/>
    <dgm:cxn modelId="{6FFFC253-FF83-E747-9860-546B5583D626}" type="presParOf" srcId="{78F8B29E-8EE6-FC4A-A245-1C9C8472D014}" destId="{FEA5ED06-0A13-DB44-8359-44E5811E3A7A}" srcOrd="12" destOrd="0" presId="urn:microsoft.com/office/officeart/2005/8/layout/vList2"/>
    <dgm:cxn modelId="{3111B577-4331-874D-9F47-287C8663ACF7}" type="presParOf" srcId="{78F8B29E-8EE6-FC4A-A245-1C9C8472D014}" destId="{ED320887-C6C3-C245-A757-1EA2DF5EDD14}" srcOrd="13" destOrd="0" presId="urn:microsoft.com/office/officeart/2005/8/layout/vList2"/>
    <dgm:cxn modelId="{53EA7EA6-5625-E149-A7D2-AB1721F556C3}" type="presParOf" srcId="{78F8B29E-8EE6-FC4A-A245-1C9C8472D014}" destId="{A32C8469-1E57-8F4F-A9C3-6BEBE495FC4B}" srcOrd="14" destOrd="0" presId="urn:microsoft.com/office/officeart/2005/8/layout/vList2"/>
    <dgm:cxn modelId="{6F1ADF99-9CB3-1742-821C-220CF95EE042}" type="presParOf" srcId="{78F8B29E-8EE6-FC4A-A245-1C9C8472D014}" destId="{628C7845-504D-A94B-8F24-92B38CAB16C0}" srcOrd="15" destOrd="0" presId="urn:microsoft.com/office/officeart/2005/8/layout/vList2"/>
    <dgm:cxn modelId="{2312EEDA-AAA8-2A48-BAD5-63B11C324886}" type="presParOf" srcId="{78F8B29E-8EE6-FC4A-A245-1C9C8472D014}" destId="{3F9B3AD8-8C5B-904F-BCF8-F7354FC9A186}" srcOrd="16" destOrd="0" presId="urn:microsoft.com/office/officeart/2005/8/layout/vList2"/>
    <dgm:cxn modelId="{5B5262FB-2956-3140-BD91-7C3C083551F4}" type="presParOf" srcId="{78F8B29E-8EE6-FC4A-A245-1C9C8472D014}" destId="{76AC72A7-93DC-B24F-B687-7E8A500C286E}" srcOrd="17" destOrd="0" presId="urn:microsoft.com/office/officeart/2005/8/layout/vList2"/>
    <dgm:cxn modelId="{3351ED01-D871-5943-8F86-004A7565EDE4}" type="presParOf" srcId="{78F8B29E-8EE6-FC4A-A245-1C9C8472D014}" destId="{E33135E5-2265-084D-8DDC-FA560446450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E31CC0-91AC-452A-B5DF-6E0B8B55B6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A9E68CA-111E-4A68-A948-5E663C64BB64}">
      <dgm:prSet/>
      <dgm:spPr/>
      <dgm:t>
        <a:bodyPr/>
        <a:lstStyle/>
        <a:p>
          <a:pPr>
            <a:lnSpc>
              <a:spcPct val="100000"/>
            </a:lnSpc>
          </a:pPr>
          <a:r>
            <a:rPr lang="en-GB" dirty="0"/>
            <a:t>Teach metacognitive strategies</a:t>
          </a:r>
          <a:endParaRPr lang="en-US" dirty="0"/>
        </a:p>
      </dgm:t>
    </dgm:pt>
    <dgm:pt modelId="{C472F96A-C369-4679-AF0F-8DD8DDD514AD}" type="parTrans" cxnId="{FC7B3BCF-8779-48F9-9350-E0F74F75DCE5}">
      <dgm:prSet/>
      <dgm:spPr/>
      <dgm:t>
        <a:bodyPr/>
        <a:lstStyle/>
        <a:p>
          <a:endParaRPr lang="en-US"/>
        </a:p>
      </dgm:t>
    </dgm:pt>
    <dgm:pt modelId="{B97C7E0C-3176-436E-9E51-BAFC89545DC1}" type="sibTrans" cxnId="{FC7B3BCF-8779-48F9-9350-E0F74F75DCE5}">
      <dgm:prSet/>
      <dgm:spPr/>
      <dgm:t>
        <a:bodyPr/>
        <a:lstStyle/>
        <a:p>
          <a:endParaRPr lang="en-US"/>
        </a:p>
      </dgm:t>
    </dgm:pt>
    <dgm:pt modelId="{6C2AAEEA-9A7B-4F40-B1B3-EC4EBC004001}">
      <dgm:prSet/>
      <dgm:spPr/>
      <dgm:t>
        <a:bodyPr/>
        <a:lstStyle/>
        <a:p>
          <a:pPr>
            <a:lnSpc>
              <a:spcPct val="100000"/>
            </a:lnSpc>
          </a:pPr>
          <a:r>
            <a:rPr lang="en-GB"/>
            <a:t>Reflective journals</a:t>
          </a:r>
          <a:endParaRPr lang="en-US"/>
        </a:p>
      </dgm:t>
    </dgm:pt>
    <dgm:pt modelId="{B48898FC-9617-40ED-959E-92919E4094AE}" type="parTrans" cxnId="{BB3E78EC-1A98-4643-BE99-BB239E3ABE60}">
      <dgm:prSet/>
      <dgm:spPr/>
      <dgm:t>
        <a:bodyPr/>
        <a:lstStyle/>
        <a:p>
          <a:endParaRPr lang="en-US"/>
        </a:p>
      </dgm:t>
    </dgm:pt>
    <dgm:pt modelId="{07190BA8-36AF-4AE0-87CC-0AE1628E06FF}" type="sibTrans" cxnId="{BB3E78EC-1A98-4643-BE99-BB239E3ABE60}">
      <dgm:prSet/>
      <dgm:spPr/>
      <dgm:t>
        <a:bodyPr/>
        <a:lstStyle/>
        <a:p>
          <a:endParaRPr lang="en-US"/>
        </a:p>
      </dgm:t>
    </dgm:pt>
    <dgm:pt modelId="{032FF219-F321-482D-B1A9-9F015ACB3370}">
      <dgm:prSet/>
      <dgm:spPr/>
      <dgm:t>
        <a:bodyPr/>
        <a:lstStyle/>
        <a:p>
          <a:pPr>
            <a:lnSpc>
              <a:spcPct val="100000"/>
            </a:lnSpc>
          </a:pPr>
          <a:r>
            <a:rPr lang="en-GB"/>
            <a:t>Self-assessment tools</a:t>
          </a:r>
          <a:endParaRPr lang="en-US"/>
        </a:p>
      </dgm:t>
    </dgm:pt>
    <dgm:pt modelId="{0BB13E12-1011-4DAA-A652-991016B92CA9}" type="parTrans" cxnId="{57902A46-B149-4037-95D7-07E8BE1FAF4A}">
      <dgm:prSet/>
      <dgm:spPr/>
      <dgm:t>
        <a:bodyPr/>
        <a:lstStyle/>
        <a:p>
          <a:endParaRPr lang="en-US"/>
        </a:p>
      </dgm:t>
    </dgm:pt>
    <dgm:pt modelId="{303BF4C4-D275-4713-9764-9C66251DF9A9}" type="sibTrans" cxnId="{57902A46-B149-4037-95D7-07E8BE1FAF4A}">
      <dgm:prSet/>
      <dgm:spPr/>
      <dgm:t>
        <a:bodyPr/>
        <a:lstStyle/>
        <a:p>
          <a:endParaRPr lang="en-US"/>
        </a:p>
      </dgm:t>
    </dgm:pt>
    <dgm:pt modelId="{7F50E9EE-1F65-4D95-928F-B32E397381D6}">
      <dgm:prSet/>
      <dgm:spPr/>
      <dgm:t>
        <a:bodyPr/>
        <a:lstStyle/>
        <a:p>
          <a:pPr>
            <a:lnSpc>
              <a:spcPct val="100000"/>
            </a:lnSpc>
          </a:pPr>
          <a:r>
            <a:rPr lang="en-GB"/>
            <a:t>Think-aloud protocols</a:t>
          </a:r>
          <a:endParaRPr lang="en-US"/>
        </a:p>
      </dgm:t>
    </dgm:pt>
    <dgm:pt modelId="{DA885BBA-E2EA-45A8-94EA-D697233F215A}" type="parTrans" cxnId="{BD9DFA5A-A2AE-49A0-969D-C89C1742A740}">
      <dgm:prSet/>
      <dgm:spPr/>
      <dgm:t>
        <a:bodyPr/>
        <a:lstStyle/>
        <a:p>
          <a:endParaRPr lang="en-US"/>
        </a:p>
      </dgm:t>
    </dgm:pt>
    <dgm:pt modelId="{B018DD38-1AA2-40AE-8E37-10940E34B061}" type="sibTrans" cxnId="{BD9DFA5A-A2AE-49A0-969D-C89C1742A740}">
      <dgm:prSet/>
      <dgm:spPr/>
      <dgm:t>
        <a:bodyPr/>
        <a:lstStyle/>
        <a:p>
          <a:endParaRPr lang="en-US"/>
        </a:p>
      </dgm:t>
    </dgm:pt>
    <dgm:pt modelId="{E0A51954-890E-447D-AEA8-D4C4FE6DA39C}">
      <dgm:prSet/>
      <dgm:spPr/>
      <dgm:t>
        <a:bodyPr/>
        <a:lstStyle/>
        <a:p>
          <a:pPr>
            <a:lnSpc>
              <a:spcPct val="100000"/>
            </a:lnSpc>
          </a:pPr>
          <a:r>
            <a:rPr lang="en-GB"/>
            <a:t>Peer feedback and collaboration</a:t>
          </a:r>
          <a:endParaRPr lang="en-US"/>
        </a:p>
      </dgm:t>
    </dgm:pt>
    <dgm:pt modelId="{0428D539-8E56-41E9-BCAE-A07AD998D004}" type="parTrans" cxnId="{4196CC64-FFC1-4471-942E-7DCED36F3A56}">
      <dgm:prSet/>
      <dgm:spPr/>
      <dgm:t>
        <a:bodyPr/>
        <a:lstStyle/>
        <a:p>
          <a:endParaRPr lang="en-US"/>
        </a:p>
      </dgm:t>
    </dgm:pt>
    <dgm:pt modelId="{8BFEF9D7-4E01-4E22-8825-6AA324F49BD3}" type="sibTrans" cxnId="{4196CC64-FFC1-4471-942E-7DCED36F3A56}">
      <dgm:prSet/>
      <dgm:spPr/>
      <dgm:t>
        <a:bodyPr/>
        <a:lstStyle/>
        <a:p>
          <a:endParaRPr lang="en-US"/>
        </a:p>
      </dgm:t>
    </dgm:pt>
    <dgm:pt modelId="{12F06CB0-6DA3-43F3-904B-E4D3AF142718}">
      <dgm:prSet/>
      <dgm:spPr/>
      <dgm:t>
        <a:bodyPr/>
        <a:lstStyle/>
        <a:p>
          <a:pPr>
            <a:lnSpc>
              <a:spcPct val="100000"/>
            </a:lnSpc>
          </a:pPr>
          <a:r>
            <a:rPr lang="en-GB"/>
            <a:t>Scaffolded guidance</a:t>
          </a:r>
          <a:endParaRPr lang="en-US"/>
        </a:p>
      </dgm:t>
    </dgm:pt>
    <dgm:pt modelId="{00545232-3057-45C2-A91C-56D4EA3AA4EE}" type="parTrans" cxnId="{85EF6C42-4A2C-483B-B1AF-BA442EAF0349}">
      <dgm:prSet/>
      <dgm:spPr/>
      <dgm:t>
        <a:bodyPr/>
        <a:lstStyle/>
        <a:p>
          <a:endParaRPr lang="en-US"/>
        </a:p>
      </dgm:t>
    </dgm:pt>
    <dgm:pt modelId="{3D2F2AE0-ADC6-4667-B9A8-4CC82A9DA639}" type="sibTrans" cxnId="{85EF6C42-4A2C-483B-B1AF-BA442EAF0349}">
      <dgm:prSet/>
      <dgm:spPr/>
      <dgm:t>
        <a:bodyPr/>
        <a:lstStyle/>
        <a:p>
          <a:endParaRPr lang="en-US"/>
        </a:p>
      </dgm:t>
    </dgm:pt>
    <dgm:pt modelId="{C077F05C-2DE4-4C94-9AA1-0216A4631DB1}">
      <dgm:prSet/>
      <dgm:spPr/>
      <dgm:t>
        <a:bodyPr/>
        <a:lstStyle/>
        <a:p>
          <a:pPr>
            <a:lnSpc>
              <a:spcPct val="100000"/>
            </a:lnSpc>
          </a:pPr>
          <a:r>
            <a:rPr lang="en-GB"/>
            <a:t>Metacognitive assessments</a:t>
          </a:r>
          <a:endParaRPr lang="en-US"/>
        </a:p>
      </dgm:t>
    </dgm:pt>
    <dgm:pt modelId="{826D9DE9-0F0B-4D21-9A53-C9FB1B95A987}" type="parTrans" cxnId="{3ACB6454-80F0-4E5B-B4B4-B4A2B33B01D1}">
      <dgm:prSet/>
      <dgm:spPr/>
      <dgm:t>
        <a:bodyPr/>
        <a:lstStyle/>
        <a:p>
          <a:endParaRPr lang="en-US"/>
        </a:p>
      </dgm:t>
    </dgm:pt>
    <dgm:pt modelId="{644329C1-CDC4-4711-9BA0-ACFCD066B63F}" type="sibTrans" cxnId="{3ACB6454-80F0-4E5B-B4B4-B4A2B33B01D1}">
      <dgm:prSet/>
      <dgm:spPr/>
      <dgm:t>
        <a:bodyPr/>
        <a:lstStyle/>
        <a:p>
          <a:endParaRPr lang="en-US"/>
        </a:p>
      </dgm:t>
    </dgm:pt>
    <dgm:pt modelId="{8ED57607-6D46-D54B-8121-EE6E968D85BC}" type="pres">
      <dgm:prSet presAssocID="{E1E31CC0-91AC-452A-B5DF-6E0B8B55B6B2}" presName="linear" presStyleCnt="0">
        <dgm:presLayoutVars>
          <dgm:animLvl val="lvl"/>
          <dgm:resizeHandles val="exact"/>
        </dgm:presLayoutVars>
      </dgm:prSet>
      <dgm:spPr/>
    </dgm:pt>
    <dgm:pt modelId="{E7355A2D-D702-6E49-97BF-CDBC3B7C7A49}" type="pres">
      <dgm:prSet presAssocID="{6A9E68CA-111E-4A68-A948-5E663C64BB64}" presName="parentText" presStyleLbl="node1" presStyleIdx="0" presStyleCnt="7">
        <dgm:presLayoutVars>
          <dgm:chMax val="0"/>
          <dgm:bulletEnabled val="1"/>
        </dgm:presLayoutVars>
      </dgm:prSet>
      <dgm:spPr/>
    </dgm:pt>
    <dgm:pt modelId="{83427C8D-250D-904F-AF3A-7BE0D17E58B5}" type="pres">
      <dgm:prSet presAssocID="{B97C7E0C-3176-436E-9E51-BAFC89545DC1}" presName="spacer" presStyleCnt="0"/>
      <dgm:spPr/>
    </dgm:pt>
    <dgm:pt modelId="{97F6420F-C6D4-F54E-8AED-68A72A81B8EB}" type="pres">
      <dgm:prSet presAssocID="{6C2AAEEA-9A7B-4F40-B1B3-EC4EBC004001}" presName="parentText" presStyleLbl="node1" presStyleIdx="1" presStyleCnt="7">
        <dgm:presLayoutVars>
          <dgm:chMax val="0"/>
          <dgm:bulletEnabled val="1"/>
        </dgm:presLayoutVars>
      </dgm:prSet>
      <dgm:spPr/>
    </dgm:pt>
    <dgm:pt modelId="{DA08B9DA-C1F4-CB4E-86B9-A87211CBC88A}" type="pres">
      <dgm:prSet presAssocID="{07190BA8-36AF-4AE0-87CC-0AE1628E06FF}" presName="spacer" presStyleCnt="0"/>
      <dgm:spPr/>
    </dgm:pt>
    <dgm:pt modelId="{6B2941A2-20B9-974A-A980-462034B1CE04}" type="pres">
      <dgm:prSet presAssocID="{032FF219-F321-482D-B1A9-9F015ACB3370}" presName="parentText" presStyleLbl="node1" presStyleIdx="2" presStyleCnt="7">
        <dgm:presLayoutVars>
          <dgm:chMax val="0"/>
          <dgm:bulletEnabled val="1"/>
        </dgm:presLayoutVars>
      </dgm:prSet>
      <dgm:spPr/>
    </dgm:pt>
    <dgm:pt modelId="{C4016008-33B8-1B45-BD8D-8652B245217B}" type="pres">
      <dgm:prSet presAssocID="{303BF4C4-D275-4713-9764-9C66251DF9A9}" presName="spacer" presStyleCnt="0"/>
      <dgm:spPr/>
    </dgm:pt>
    <dgm:pt modelId="{C57B533D-6F70-7F43-BFA8-213F346CE04F}" type="pres">
      <dgm:prSet presAssocID="{7F50E9EE-1F65-4D95-928F-B32E397381D6}" presName="parentText" presStyleLbl="node1" presStyleIdx="3" presStyleCnt="7">
        <dgm:presLayoutVars>
          <dgm:chMax val="0"/>
          <dgm:bulletEnabled val="1"/>
        </dgm:presLayoutVars>
      </dgm:prSet>
      <dgm:spPr/>
    </dgm:pt>
    <dgm:pt modelId="{BBC5B4AC-0C86-654D-81F2-453329646445}" type="pres">
      <dgm:prSet presAssocID="{B018DD38-1AA2-40AE-8E37-10940E34B061}" presName="spacer" presStyleCnt="0"/>
      <dgm:spPr/>
    </dgm:pt>
    <dgm:pt modelId="{1F859541-02A0-A54E-BA59-1A06A8543C0A}" type="pres">
      <dgm:prSet presAssocID="{E0A51954-890E-447D-AEA8-D4C4FE6DA39C}" presName="parentText" presStyleLbl="node1" presStyleIdx="4" presStyleCnt="7">
        <dgm:presLayoutVars>
          <dgm:chMax val="0"/>
          <dgm:bulletEnabled val="1"/>
        </dgm:presLayoutVars>
      </dgm:prSet>
      <dgm:spPr/>
    </dgm:pt>
    <dgm:pt modelId="{E83E840A-CF5B-3B49-BB8F-16880E8B63D9}" type="pres">
      <dgm:prSet presAssocID="{8BFEF9D7-4E01-4E22-8825-6AA324F49BD3}" presName="spacer" presStyleCnt="0"/>
      <dgm:spPr/>
    </dgm:pt>
    <dgm:pt modelId="{9A650453-0DDA-FB4C-A123-91F052A86B5B}" type="pres">
      <dgm:prSet presAssocID="{12F06CB0-6DA3-43F3-904B-E4D3AF142718}" presName="parentText" presStyleLbl="node1" presStyleIdx="5" presStyleCnt="7">
        <dgm:presLayoutVars>
          <dgm:chMax val="0"/>
          <dgm:bulletEnabled val="1"/>
        </dgm:presLayoutVars>
      </dgm:prSet>
      <dgm:spPr/>
    </dgm:pt>
    <dgm:pt modelId="{DA45C5D4-746F-4D4C-A6DE-7BE9B4F75205}" type="pres">
      <dgm:prSet presAssocID="{3D2F2AE0-ADC6-4667-B9A8-4CC82A9DA639}" presName="spacer" presStyleCnt="0"/>
      <dgm:spPr/>
    </dgm:pt>
    <dgm:pt modelId="{33C720B7-F946-D54C-B18A-F677DF1C6D8F}" type="pres">
      <dgm:prSet presAssocID="{C077F05C-2DE4-4C94-9AA1-0216A4631DB1}" presName="parentText" presStyleLbl="node1" presStyleIdx="6" presStyleCnt="7">
        <dgm:presLayoutVars>
          <dgm:chMax val="0"/>
          <dgm:bulletEnabled val="1"/>
        </dgm:presLayoutVars>
      </dgm:prSet>
      <dgm:spPr/>
    </dgm:pt>
  </dgm:ptLst>
  <dgm:cxnLst>
    <dgm:cxn modelId="{0F26F903-078E-634C-A11F-97AE047F8D61}" type="presOf" srcId="{E0A51954-890E-447D-AEA8-D4C4FE6DA39C}" destId="{1F859541-02A0-A54E-BA59-1A06A8543C0A}" srcOrd="0" destOrd="0" presId="urn:microsoft.com/office/officeart/2005/8/layout/vList2"/>
    <dgm:cxn modelId="{B0CDD60F-9FC2-9C46-8358-3E920458767D}" type="presOf" srcId="{6C2AAEEA-9A7B-4F40-B1B3-EC4EBC004001}" destId="{97F6420F-C6D4-F54E-8AED-68A72A81B8EB}" srcOrd="0" destOrd="0" presId="urn:microsoft.com/office/officeart/2005/8/layout/vList2"/>
    <dgm:cxn modelId="{B381F223-ADAF-C849-9791-685AD41C89E2}" type="presOf" srcId="{6A9E68CA-111E-4A68-A948-5E663C64BB64}" destId="{E7355A2D-D702-6E49-97BF-CDBC3B7C7A49}" srcOrd="0" destOrd="0" presId="urn:microsoft.com/office/officeart/2005/8/layout/vList2"/>
    <dgm:cxn modelId="{E31AE12D-D067-5946-BEF2-F7D089E1429B}" type="presOf" srcId="{C077F05C-2DE4-4C94-9AA1-0216A4631DB1}" destId="{33C720B7-F946-D54C-B18A-F677DF1C6D8F}" srcOrd="0" destOrd="0" presId="urn:microsoft.com/office/officeart/2005/8/layout/vList2"/>
    <dgm:cxn modelId="{85EF6C42-4A2C-483B-B1AF-BA442EAF0349}" srcId="{E1E31CC0-91AC-452A-B5DF-6E0B8B55B6B2}" destId="{12F06CB0-6DA3-43F3-904B-E4D3AF142718}" srcOrd="5" destOrd="0" parTransId="{00545232-3057-45C2-A91C-56D4EA3AA4EE}" sibTransId="{3D2F2AE0-ADC6-4667-B9A8-4CC82A9DA639}"/>
    <dgm:cxn modelId="{57902A46-B149-4037-95D7-07E8BE1FAF4A}" srcId="{E1E31CC0-91AC-452A-B5DF-6E0B8B55B6B2}" destId="{032FF219-F321-482D-B1A9-9F015ACB3370}" srcOrd="2" destOrd="0" parTransId="{0BB13E12-1011-4DAA-A652-991016B92CA9}" sibTransId="{303BF4C4-D275-4713-9764-9C66251DF9A9}"/>
    <dgm:cxn modelId="{3ACB6454-80F0-4E5B-B4B4-B4A2B33B01D1}" srcId="{E1E31CC0-91AC-452A-B5DF-6E0B8B55B6B2}" destId="{C077F05C-2DE4-4C94-9AA1-0216A4631DB1}" srcOrd="6" destOrd="0" parTransId="{826D9DE9-0F0B-4D21-9A53-C9FB1B95A987}" sibTransId="{644329C1-CDC4-4711-9BA0-ACFCD066B63F}"/>
    <dgm:cxn modelId="{BD9DFA5A-A2AE-49A0-969D-C89C1742A740}" srcId="{E1E31CC0-91AC-452A-B5DF-6E0B8B55B6B2}" destId="{7F50E9EE-1F65-4D95-928F-B32E397381D6}" srcOrd="3" destOrd="0" parTransId="{DA885BBA-E2EA-45A8-94EA-D697233F215A}" sibTransId="{B018DD38-1AA2-40AE-8E37-10940E34B061}"/>
    <dgm:cxn modelId="{4196CC64-FFC1-4471-942E-7DCED36F3A56}" srcId="{E1E31CC0-91AC-452A-B5DF-6E0B8B55B6B2}" destId="{E0A51954-890E-447D-AEA8-D4C4FE6DA39C}" srcOrd="4" destOrd="0" parTransId="{0428D539-8E56-41E9-BCAE-A07AD998D004}" sibTransId="{8BFEF9D7-4E01-4E22-8825-6AA324F49BD3}"/>
    <dgm:cxn modelId="{28121984-2F90-B641-8377-C937A9524575}" type="presOf" srcId="{12F06CB0-6DA3-43F3-904B-E4D3AF142718}" destId="{9A650453-0DDA-FB4C-A123-91F052A86B5B}" srcOrd="0" destOrd="0" presId="urn:microsoft.com/office/officeart/2005/8/layout/vList2"/>
    <dgm:cxn modelId="{9E62378B-5E2E-6B42-B9D8-F245EDB382CB}" type="presOf" srcId="{032FF219-F321-482D-B1A9-9F015ACB3370}" destId="{6B2941A2-20B9-974A-A980-462034B1CE04}" srcOrd="0" destOrd="0" presId="urn:microsoft.com/office/officeart/2005/8/layout/vList2"/>
    <dgm:cxn modelId="{CA511BC5-31FE-4447-BB8F-ED997CE5E23B}" type="presOf" srcId="{7F50E9EE-1F65-4D95-928F-B32E397381D6}" destId="{C57B533D-6F70-7F43-BFA8-213F346CE04F}" srcOrd="0" destOrd="0" presId="urn:microsoft.com/office/officeart/2005/8/layout/vList2"/>
    <dgm:cxn modelId="{FC7B3BCF-8779-48F9-9350-E0F74F75DCE5}" srcId="{E1E31CC0-91AC-452A-B5DF-6E0B8B55B6B2}" destId="{6A9E68CA-111E-4A68-A948-5E663C64BB64}" srcOrd="0" destOrd="0" parTransId="{C472F96A-C369-4679-AF0F-8DD8DDD514AD}" sibTransId="{B97C7E0C-3176-436E-9E51-BAFC89545DC1}"/>
    <dgm:cxn modelId="{6C9224E6-1565-8048-8899-E59D253DF43E}" type="presOf" srcId="{E1E31CC0-91AC-452A-B5DF-6E0B8B55B6B2}" destId="{8ED57607-6D46-D54B-8121-EE6E968D85BC}" srcOrd="0" destOrd="0" presId="urn:microsoft.com/office/officeart/2005/8/layout/vList2"/>
    <dgm:cxn modelId="{BB3E78EC-1A98-4643-BE99-BB239E3ABE60}" srcId="{E1E31CC0-91AC-452A-B5DF-6E0B8B55B6B2}" destId="{6C2AAEEA-9A7B-4F40-B1B3-EC4EBC004001}" srcOrd="1" destOrd="0" parTransId="{B48898FC-9617-40ED-959E-92919E4094AE}" sibTransId="{07190BA8-36AF-4AE0-87CC-0AE1628E06FF}"/>
    <dgm:cxn modelId="{0F28F68B-4A1B-C04B-A9BF-F147D8AEC68A}" type="presParOf" srcId="{8ED57607-6D46-D54B-8121-EE6E968D85BC}" destId="{E7355A2D-D702-6E49-97BF-CDBC3B7C7A49}" srcOrd="0" destOrd="0" presId="urn:microsoft.com/office/officeart/2005/8/layout/vList2"/>
    <dgm:cxn modelId="{EA2643B0-3CDE-6F42-859E-57589EE5C8E0}" type="presParOf" srcId="{8ED57607-6D46-D54B-8121-EE6E968D85BC}" destId="{83427C8D-250D-904F-AF3A-7BE0D17E58B5}" srcOrd="1" destOrd="0" presId="urn:microsoft.com/office/officeart/2005/8/layout/vList2"/>
    <dgm:cxn modelId="{03082C8E-594B-9E43-8444-FAF012652A35}" type="presParOf" srcId="{8ED57607-6D46-D54B-8121-EE6E968D85BC}" destId="{97F6420F-C6D4-F54E-8AED-68A72A81B8EB}" srcOrd="2" destOrd="0" presId="urn:microsoft.com/office/officeart/2005/8/layout/vList2"/>
    <dgm:cxn modelId="{6FD369C0-C7EB-D84A-B60A-FED747C964D3}" type="presParOf" srcId="{8ED57607-6D46-D54B-8121-EE6E968D85BC}" destId="{DA08B9DA-C1F4-CB4E-86B9-A87211CBC88A}" srcOrd="3" destOrd="0" presId="urn:microsoft.com/office/officeart/2005/8/layout/vList2"/>
    <dgm:cxn modelId="{29C96C98-020E-CB47-9475-A6564A97BA68}" type="presParOf" srcId="{8ED57607-6D46-D54B-8121-EE6E968D85BC}" destId="{6B2941A2-20B9-974A-A980-462034B1CE04}" srcOrd="4" destOrd="0" presId="urn:microsoft.com/office/officeart/2005/8/layout/vList2"/>
    <dgm:cxn modelId="{239E1730-9994-7149-9C94-E402323CD8F3}" type="presParOf" srcId="{8ED57607-6D46-D54B-8121-EE6E968D85BC}" destId="{C4016008-33B8-1B45-BD8D-8652B245217B}" srcOrd="5" destOrd="0" presId="urn:microsoft.com/office/officeart/2005/8/layout/vList2"/>
    <dgm:cxn modelId="{BA5F002C-9A01-DD40-92A0-44A559E57F78}" type="presParOf" srcId="{8ED57607-6D46-D54B-8121-EE6E968D85BC}" destId="{C57B533D-6F70-7F43-BFA8-213F346CE04F}" srcOrd="6" destOrd="0" presId="urn:microsoft.com/office/officeart/2005/8/layout/vList2"/>
    <dgm:cxn modelId="{F6DA1B9A-426F-934A-B799-96C10325AC61}" type="presParOf" srcId="{8ED57607-6D46-D54B-8121-EE6E968D85BC}" destId="{BBC5B4AC-0C86-654D-81F2-453329646445}" srcOrd="7" destOrd="0" presId="urn:microsoft.com/office/officeart/2005/8/layout/vList2"/>
    <dgm:cxn modelId="{7C2F8B50-A46E-BD46-BE0E-0DB86B4C01A7}" type="presParOf" srcId="{8ED57607-6D46-D54B-8121-EE6E968D85BC}" destId="{1F859541-02A0-A54E-BA59-1A06A8543C0A}" srcOrd="8" destOrd="0" presId="urn:microsoft.com/office/officeart/2005/8/layout/vList2"/>
    <dgm:cxn modelId="{0513EB6D-1523-2C4E-8550-6E917D0F9357}" type="presParOf" srcId="{8ED57607-6D46-D54B-8121-EE6E968D85BC}" destId="{E83E840A-CF5B-3B49-BB8F-16880E8B63D9}" srcOrd="9" destOrd="0" presId="urn:microsoft.com/office/officeart/2005/8/layout/vList2"/>
    <dgm:cxn modelId="{307DDD10-6C6F-F242-B128-8E68CF33E088}" type="presParOf" srcId="{8ED57607-6D46-D54B-8121-EE6E968D85BC}" destId="{9A650453-0DDA-FB4C-A123-91F052A86B5B}" srcOrd="10" destOrd="0" presId="urn:microsoft.com/office/officeart/2005/8/layout/vList2"/>
    <dgm:cxn modelId="{0A584662-DAC0-DB4A-B8E7-1151CC76AE37}" type="presParOf" srcId="{8ED57607-6D46-D54B-8121-EE6E968D85BC}" destId="{DA45C5D4-746F-4D4C-A6DE-7BE9B4F75205}" srcOrd="11" destOrd="0" presId="urn:microsoft.com/office/officeart/2005/8/layout/vList2"/>
    <dgm:cxn modelId="{ABE104D4-775D-764C-8087-7A43B5F7092F}" type="presParOf" srcId="{8ED57607-6D46-D54B-8121-EE6E968D85BC}" destId="{33C720B7-F946-D54C-B18A-F677DF1C6D8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578498-E6E5-49A0-AA54-23CFF8A08A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CC870C7-F0C3-4BC1-AFDC-BD0A9B3DB57B}">
      <dgm:prSet/>
      <dgm:spPr/>
      <dgm:t>
        <a:bodyPr/>
        <a:lstStyle/>
        <a:p>
          <a:r>
            <a:rPr lang="en-US" dirty="0"/>
            <a:t>Summary of key points</a:t>
          </a:r>
        </a:p>
      </dgm:t>
    </dgm:pt>
    <dgm:pt modelId="{51CB1636-7366-4219-B669-16D240CCAA4F}" type="parTrans" cxnId="{38601B12-C2E6-48D7-8BD4-8780C5F991CF}">
      <dgm:prSet/>
      <dgm:spPr/>
      <dgm:t>
        <a:bodyPr/>
        <a:lstStyle/>
        <a:p>
          <a:endParaRPr lang="en-US"/>
        </a:p>
      </dgm:t>
    </dgm:pt>
    <dgm:pt modelId="{37C613CC-7711-46DC-861A-207ADB9233F5}" type="sibTrans" cxnId="{38601B12-C2E6-48D7-8BD4-8780C5F991CF}">
      <dgm:prSet/>
      <dgm:spPr/>
      <dgm:t>
        <a:bodyPr/>
        <a:lstStyle/>
        <a:p>
          <a:endParaRPr lang="en-US"/>
        </a:p>
      </dgm:t>
    </dgm:pt>
    <dgm:pt modelId="{D44B354E-4771-4561-B755-D594B1147DD9}">
      <dgm:prSet/>
      <dgm:spPr/>
      <dgm:t>
        <a:bodyPr/>
        <a:lstStyle/>
        <a:p>
          <a:r>
            <a:rPr lang="en-US" dirty="0"/>
            <a:t>Decide on </a:t>
          </a:r>
          <a:r>
            <a:rPr lang="en-US" b="1" u="sng" dirty="0"/>
            <a:t>one</a:t>
          </a:r>
          <a:r>
            <a:rPr lang="en-US" dirty="0"/>
            <a:t> action that you will take away from this discussion</a:t>
          </a:r>
        </a:p>
      </dgm:t>
    </dgm:pt>
    <dgm:pt modelId="{FDD4EEDD-4A6D-44D4-A89A-AEFD3DF8B215}" type="parTrans" cxnId="{2D9309C9-8491-489A-BD57-4D4BBD60CCA0}">
      <dgm:prSet/>
      <dgm:spPr/>
      <dgm:t>
        <a:bodyPr/>
        <a:lstStyle/>
        <a:p>
          <a:endParaRPr lang="en-US"/>
        </a:p>
      </dgm:t>
    </dgm:pt>
    <dgm:pt modelId="{C9F54684-D0A8-4994-B203-71797C8273C2}" type="sibTrans" cxnId="{2D9309C9-8491-489A-BD57-4D4BBD60CCA0}">
      <dgm:prSet/>
      <dgm:spPr/>
      <dgm:t>
        <a:bodyPr/>
        <a:lstStyle/>
        <a:p>
          <a:endParaRPr lang="en-US"/>
        </a:p>
      </dgm:t>
    </dgm:pt>
    <dgm:pt modelId="{64445FB8-3329-4C10-B333-6341D7F85D61}" type="pres">
      <dgm:prSet presAssocID="{51578498-E6E5-49A0-AA54-23CFF8A08ACA}" presName="root" presStyleCnt="0">
        <dgm:presLayoutVars>
          <dgm:dir/>
          <dgm:resizeHandles val="exact"/>
        </dgm:presLayoutVars>
      </dgm:prSet>
      <dgm:spPr/>
    </dgm:pt>
    <dgm:pt modelId="{3B948A15-CE02-4777-9E52-049C15852A65}" type="pres">
      <dgm:prSet presAssocID="{4CC870C7-F0C3-4BC1-AFDC-BD0A9B3DB57B}" presName="compNode" presStyleCnt="0"/>
      <dgm:spPr/>
    </dgm:pt>
    <dgm:pt modelId="{D62245E5-C3D9-412C-A101-7D615EDB77E0}" type="pres">
      <dgm:prSet presAssocID="{4CC870C7-F0C3-4BC1-AFDC-BD0A9B3DB57B}" presName="bgRect" presStyleLbl="bgShp" presStyleIdx="0" presStyleCnt="2"/>
      <dgm:spPr/>
    </dgm:pt>
    <dgm:pt modelId="{7B200997-3822-4AC8-B976-F83431311E73}" type="pres">
      <dgm:prSet presAssocID="{4CC870C7-F0C3-4BC1-AFDC-BD0A9B3DB5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FA872B7-00BD-4209-9CE4-D2C304DCEEFC}" type="pres">
      <dgm:prSet presAssocID="{4CC870C7-F0C3-4BC1-AFDC-BD0A9B3DB57B}" presName="spaceRect" presStyleCnt="0"/>
      <dgm:spPr/>
    </dgm:pt>
    <dgm:pt modelId="{1DABE59C-F17B-4163-BC09-27FCCC628B36}" type="pres">
      <dgm:prSet presAssocID="{4CC870C7-F0C3-4BC1-AFDC-BD0A9B3DB57B}" presName="parTx" presStyleLbl="revTx" presStyleIdx="0" presStyleCnt="2">
        <dgm:presLayoutVars>
          <dgm:chMax val="0"/>
          <dgm:chPref val="0"/>
        </dgm:presLayoutVars>
      </dgm:prSet>
      <dgm:spPr/>
    </dgm:pt>
    <dgm:pt modelId="{EE251E4D-95AE-453B-BE64-C2594865674D}" type="pres">
      <dgm:prSet presAssocID="{37C613CC-7711-46DC-861A-207ADB9233F5}" presName="sibTrans" presStyleCnt="0"/>
      <dgm:spPr/>
    </dgm:pt>
    <dgm:pt modelId="{5BA9C53A-263F-4AB6-894D-79E2106D0EA2}" type="pres">
      <dgm:prSet presAssocID="{D44B354E-4771-4561-B755-D594B1147DD9}" presName="compNode" presStyleCnt="0"/>
      <dgm:spPr/>
    </dgm:pt>
    <dgm:pt modelId="{C421828C-7191-4DFF-9E62-2BC648CE5909}" type="pres">
      <dgm:prSet presAssocID="{D44B354E-4771-4561-B755-D594B1147DD9}" presName="bgRect" presStyleLbl="bgShp" presStyleIdx="1" presStyleCnt="2"/>
      <dgm:spPr/>
    </dgm:pt>
    <dgm:pt modelId="{050E67EB-E7AC-4C0F-85AE-15E1F3F7B7A5}" type="pres">
      <dgm:prSet presAssocID="{D44B354E-4771-4561-B755-D594B1147D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273F684-9023-4673-ACB5-0547490DC5B7}" type="pres">
      <dgm:prSet presAssocID="{D44B354E-4771-4561-B755-D594B1147DD9}" presName="spaceRect" presStyleCnt="0"/>
      <dgm:spPr/>
    </dgm:pt>
    <dgm:pt modelId="{BD02C881-10C9-4017-A181-46F40C7830AA}" type="pres">
      <dgm:prSet presAssocID="{D44B354E-4771-4561-B755-D594B1147DD9}" presName="parTx" presStyleLbl="revTx" presStyleIdx="1" presStyleCnt="2">
        <dgm:presLayoutVars>
          <dgm:chMax val="0"/>
          <dgm:chPref val="0"/>
        </dgm:presLayoutVars>
      </dgm:prSet>
      <dgm:spPr/>
    </dgm:pt>
  </dgm:ptLst>
  <dgm:cxnLst>
    <dgm:cxn modelId="{38601B12-C2E6-48D7-8BD4-8780C5F991CF}" srcId="{51578498-E6E5-49A0-AA54-23CFF8A08ACA}" destId="{4CC870C7-F0C3-4BC1-AFDC-BD0A9B3DB57B}" srcOrd="0" destOrd="0" parTransId="{51CB1636-7366-4219-B669-16D240CCAA4F}" sibTransId="{37C613CC-7711-46DC-861A-207ADB9233F5}"/>
    <dgm:cxn modelId="{1897092F-C28A-4025-B66E-D2135CC61DC5}" type="presOf" srcId="{51578498-E6E5-49A0-AA54-23CFF8A08ACA}" destId="{64445FB8-3329-4C10-B333-6341D7F85D61}" srcOrd="0" destOrd="0" presId="urn:microsoft.com/office/officeart/2018/2/layout/IconVerticalSolidList"/>
    <dgm:cxn modelId="{C7C2FE87-C888-4E8E-BF83-475484A638D4}" type="presOf" srcId="{4CC870C7-F0C3-4BC1-AFDC-BD0A9B3DB57B}" destId="{1DABE59C-F17B-4163-BC09-27FCCC628B36}" srcOrd="0" destOrd="0" presId="urn:microsoft.com/office/officeart/2018/2/layout/IconVerticalSolidList"/>
    <dgm:cxn modelId="{22C52A9E-9A25-46B8-AA17-F2CFA66B84F9}" type="presOf" srcId="{D44B354E-4771-4561-B755-D594B1147DD9}" destId="{BD02C881-10C9-4017-A181-46F40C7830AA}" srcOrd="0" destOrd="0" presId="urn:microsoft.com/office/officeart/2018/2/layout/IconVerticalSolidList"/>
    <dgm:cxn modelId="{2D9309C9-8491-489A-BD57-4D4BBD60CCA0}" srcId="{51578498-E6E5-49A0-AA54-23CFF8A08ACA}" destId="{D44B354E-4771-4561-B755-D594B1147DD9}" srcOrd="1" destOrd="0" parTransId="{FDD4EEDD-4A6D-44D4-A89A-AEFD3DF8B215}" sibTransId="{C9F54684-D0A8-4994-B203-71797C8273C2}"/>
    <dgm:cxn modelId="{0602205E-445D-4669-BB91-387BB3F0F1D9}" type="presParOf" srcId="{64445FB8-3329-4C10-B333-6341D7F85D61}" destId="{3B948A15-CE02-4777-9E52-049C15852A65}" srcOrd="0" destOrd="0" presId="urn:microsoft.com/office/officeart/2018/2/layout/IconVerticalSolidList"/>
    <dgm:cxn modelId="{9C69D309-94E2-4490-B12A-8850CA86AA8F}" type="presParOf" srcId="{3B948A15-CE02-4777-9E52-049C15852A65}" destId="{D62245E5-C3D9-412C-A101-7D615EDB77E0}" srcOrd="0" destOrd="0" presId="urn:microsoft.com/office/officeart/2018/2/layout/IconVerticalSolidList"/>
    <dgm:cxn modelId="{B9D2DE02-2479-4A3C-8DF2-3B8438E3AD0C}" type="presParOf" srcId="{3B948A15-CE02-4777-9E52-049C15852A65}" destId="{7B200997-3822-4AC8-B976-F83431311E73}" srcOrd="1" destOrd="0" presId="urn:microsoft.com/office/officeart/2018/2/layout/IconVerticalSolidList"/>
    <dgm:cxn modelId="{3B675374-F94D-4628-90BF-ECFF2A143FB2}" type="presParOf" srcId="{3B948A15-CE02-4777-9E52-049C15852A65}" destId="{0FA872B7-00BD-4209-9CE4-D2C304DCEEFC}" srcOrd="2" destOrd="0" presId="urn:microsoft.com/office/officeart/2018/2/layout/IconVerticalSolidList"/>
    <dgm:cxn modelId="{5A2F7525-9414-40AB-B644-29CB5B474F5E}" type="presParOf" srcId="{3B948A15-CE02-4777-9E52-049C15852A65}" destId="{1DABE59C-F17B-4163-BC09-27FCCC628B36}" srcOrd="3" destOrd="0" presId="urn:microsoft.com/office/officeart/2018/2/layout/IconVerticalSolidList"/>
    <dgm:cxn modelId="{B87C77C5-AA73-4280-BBE3-F469770BE798}" type="presParOf" srcId="{64445FB8-3329-4C10-B333-6341D7F85D61}" destId="{EE251E4D-95AE-453B-BE64-C2594865674D}" srcOrd="1" destOrd="0" presId="urn:microsoft.com/office/officeart/2018/2/layout/IconVerticalSolidList"/>
    <dgm:cxn modelId="{9F87FDB9-DCB0-4A44-AA58-4AFEF1723240}" type="presParOf" srcId="{64445FB8-3329-4C10-B333-6341D7F85D61}" destId="{5BA9C53A-263F-4AB6-894D-79E2106D0EA2}" srcOrd="2" destOrd="0" presId="urn:microsoft.com/office/officeart/2018/2/layout/IconVerticalSolidList"/>
    <dgm:cxn modelId="{44C42830-CD2A-4610-AE3C-B5816F601FE0}" type="presParOf" srcId="{5BA9C53A-263F-4AB6-894D-79E2106D0EA2}" destId="{C421828C-7191-4DFF-9E62-2BC648CE5909}" srcOrd="0" destOrd="0" presId="urn:microsoft.com/office/officeart/2018/2/layout/IconVerticalSolidList"/>
    <dgm:cxn modelId="{676ACF29-4E0C-46BC-AED7-7E0CE379D068}" type="presParOf" srcId="{5BA9C53A-263F-4AB6-894D-79E2106D0EA2}" destId="{050E67EB-E7AC-4C0F-85AE-15E1F3F7B7A5}" srcOrd="1" destOrd="0" presId="urn:microsoft.com/office/officeart/2018/2/layout/IconVerticalSolidList"/>
    <dgm:cxn modelId="{BBC2FCF7-CCF3-476A-9E77-98696CBBAA11}" type="presParOf" srcId="{5BA9C53A-263F-4AB6-894D-79E2106D0EA2}" destId="{A273F684-9023-4673-ACB5-0547490DC5B7}" srcOrd="2" destOrd="0" presId="urn:microsoft.com/office/officeart/2018/2/layout/IconVerticalSolidList"/>
    <dgm:cxn modelId="{E0C6FD77-C110-4624-A206-78C5CDE9DADC}" type="presParOf" srcId="{5BA9C53A-263F-4AB6-894D-79E2106D0EA2}" destId="{BD02C881-10C9-4017-A181-46F40C7830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43AD9-929A-44FA-AEC2-A69D9478D781}">
      <dsp:nvSpPr>
        <dsp:cNvPr id="0" name=""/>
        <dsp:cNvSpPr/>
      </dsp:nvSpPr>
      <dsp:spPr>
        <a:xfrm>
          <a:off x="0" y="543"/>
          <a:ext cx="10923851" cy="1270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C3159-23FC-4610-A063-00248D5A861C}">
      <dsp:nvSpPr>
        <dsp:cNvPr id="0" name=""/>
        <dsp:cNvSpPr/>
      </dsp:nvSpPr>
      <dsp:spPr>
        <a:xfrm>
          <a:off x="384381" y="286446"/>
          <a:ext cx="698874" cy="698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58863-E4CD-4208-9E29-A094377BECE3}">
      <dsp:nvSpPr>
        <dsp:cNvPr id="0" name=""/>
        <dsp:cNvSpPr/>
      </dsp:nvSpPr>
      <dsp:spPr>
        <a:xfrm>
          <a:off x="1467637" y="543"/>
          <a:ext cx="9456213" cy="127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80" tIns="134480" rIns="134480" bIns="134480" numCol="1" spcCol="1270" anchor="ctr" anchorCtr="0">
          <a:noAutofit/>
        </a:bodyPr>
        <a:lstStyle/>
        <a:p>
          <a:pPr marL="0" lvl="0" indent="0" algn="l" defTabSz="1111250">
            <a:lnSpc>
              <a:spcPct val="100000"/>
            </a:lnSpc>
            <a:spcBef>
              <a:spcPct val="0"/>
            </a:spcBef>
            <a:spcAft>
              <a:spcPct val="35000"/>
            </a:spcAft>
            <a:buNone/>
          </a:pPr>
          <a:r>
            <a:rPr lang="en-GB" sz="2500" kern="1200" dirty="0"/>
            <a:t>AI (the elephant in the room) and what we’re doing about it?</a:t>
          </a:r>
          <a:endParaRPr lang="en-US" sz="2500" kern="1200" dirty="0"/>
        </a:p>
      </dsp:txBody>
      <dsp:txXfrm>
        <a:off x="1467637" y="543"/>
        <a:ext cx="9456213" cy="1270681"/>
      </dsp:txXfrm>
    </dsp:sp>
    <dsp:sp modelId="{A32B59DF-EC87-41C0-998A-C9B4E4796874}">
      <dsp:nvSpPr>
        <dsp:cNvPr id="0" name=""/>
        <dsp:cNvSpPr/>
      </dsp:nvSpPr>
      <dsp:spPr>
        <a:xfrm>
          <a:off x="0" y="1588894"/>
          <a:ext cx="10923851" cy="1270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1AC22E-D6BE-4DF1-853A-23D0711D7865}">
      <dsp:nvSpPr>
        <dsp:cNvPr id="0" name=""/>
        <dsp:cNvSpPr/>
      </dsp:nvSpPr>
      <dsp:spPr>
        <a:xfrm>
          <a:off x="384381" y="1874798"/>
          <a:ext cx="698874" cy="6988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B512EB-900F-40B2-81B9-EB8EFABC9A5F}">
      <dsp:nvSpPr>
        <dsp:cNvPr id="0" name=""/>
        <dsp:cNvSpPr/>
      </dsp:nvSpPr>
      <dsp:spPr>
        <a:xfrm>
          <a:off x="1467637" y="1588894"/>
          <a:ext cx="9456213" cy="127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80" tIns="134480" rIns="134480" bIns="134480" numCol="1" spcCol="1270" anchor="ctr" anchorCtr="0">
          <a:noAutofit/>
        </a:bodyPr>
        <a:lstStyle/>
        <a:p>
          <a:pPr marL="0" lvl="0" indent="0" algn="l" defTabSz="1111250">
            <a:lnSpc>
              <a:spcPct val="100000"/>
            </a:lnSpc>
            <a:spcBef>
              <a:spcPct val="0"/>
            </a:spcBef>
            <a:spcAft>
              <a:spcPct val="35000"/>
            </a:spcAft>
            <a:buNone/>
          </a:pPr>
          <a:r>
            <a:rPr lang="en-GB" sz="2500" kern="1200"/>
            <a:t>Do we all share the same fears and hopes for AI regarding teaching, learning and assessment in higher education?</a:t>
          </a:r>
          <a:endParaRPr lang="en-US" sz="2500" kern="1200"/>
        </a:p>
      </dsp:txBody>
      <dsp:txXfrm>
        <a:off x="1467637" y="1588894"/>
        <a:ext cx="9456213" cy="1270681"/>
      </dsp:txXfrm>
    </dsp:sp>
    <dsp:sp modelId="{E1065A73-E3D7-4F4E-9479-EC87AD675999}">
      <dsp:nvSpPr>
        <dsp:cNvPr id="0" name=""/>
        <dsp:cNvSpPr/>
      </dsp:nvSpPr>
      <dsp:spPr>
        <a:xfrm>
          <a:off x="0" y="3177246"/>
          <a:ext cx="10923851" cy="12706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CD53EC-5EBA-479D-A870-1F35335E2C76}">
      <dsp:nvSpPr>
        <dsp:cNvPr id="0" name=""/>
        <dsp:cNvSpPr/>
      </dsp:nvSpPr>
      <dsp:spPr>
        <a:xfrm>
          <a:off x="384381" y="3463149"/>
          <a:ext cx="698874" cy="6988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344A85-B1D0-4B5E-A689-56A5B4D98CAF}">
      <dsp:nvSpPr>
        <dsp:cNvPr id="0" name=""/>
        <dsp:cNvSpPr/>
      </dsp:nvSpPr>
      <dsp:spPr>
        <a:xfrm>
          <a:off x="1467637" y="3177246"/>
          <a:ext cx="9456213" cy="127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480" tIns="134480" rIns="134480" bIns="134480" numCol="1" spcCol="1270" anchor="ctr" anchorCtr="0">
          <a:noAutofit/>
        </a:bodyPr>
        <a:lstStyle/>
        <a:p>
          <a:pPr marL="0" lvl="0" indent="0" algn="l" defTabSz="1111250">
            <a:lnSpc>
              <a:spcPct val="100000"/>
            </a:lnSpc>
            <a:spcBef>
              <a:spcPct val="0"/>
            </a:spcBef>
            <a:spcAft>
              <a:spcPct val="35000"/>
            </a:spcAft>
            <a:buNone/>
          </a:pPr>
          <a:r>
            <a:rPr lang="en-GB" sz="2500" kern="1200" dirty="0"/>
            <a:t>Output: Food for thought, a sense of direction, unity and ideas for change and further discussion</a:t>
          </a:r>
          <a:endParaRPr lang="en-US" sz="2500" kern="1200" dirty="0"/>
        </a:p>
      </dsp:txBody>
      <dsp:txXfrm>
        <a:off x="1467637" y="3177246"/>
        <a:ext cx="9456213" cy="1270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78405-E088-8E48-9374-2A3512F13EE0}">
      <dsp:nvSpPr>
        <dsp:cNvPr id="0" name=""/>
        <dsp:cNvSpPr/>
      </dsp:nvSpPr>
      <dsp:spPr>
        <a:xfrm>
          <a:off x="0" y="250643"/>
          <a:ext cx="1051560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B43C5B-2EE0-B54D-B3E9-755D8DD49329}">
      <dsp:nvSpPr>
        <dsp:cNvPr id="0" name=""/>
        <dsp:cNvSpPr/>
      </dsp:nvSpPr>
      <dsp:spPr>
        <a:xfrm>
          <a:off x="525780" y="44003"/>
          <a:ext cx="7360920"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GB" sz="1400" kern="1200" dirty="0"/>
            <a:t>1. Importance of assessing learner success in higher education</a:t>
          </a:r>
          <a:endParaRPr lang="en-US" sz="1400" kern="1200" dirty="0"/>
        </a:p>
      </dsp:txBody>
      <dsp:txXfrm>
        <a:off x="545955" y="64178"/>
        <a:ext cx="7320570" cy="372929"/>
      </dsp:txXfrm>
    </dsp:sp>
    <dsp:sp modelId="{0D5B772A-FF7F-BA42-BD8E-B99718F66649}">
      <dsp:nvSpPr>
        <dsp:cNvPr id="0" name=""/>
        <dsp:cNvSpPr/>
      </dsp:nvSpPr>
      <dsp:spPr>
        <a:xfrm>
          <a:off x="0" y="885683"/>
          <a:ext cx="1051560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3111E-BF65-C94E-B36F-CB4DDEAF247D}">
      <dsp:nvSpPr>
        <dsp:cNvPr id="0" name=""/>
        <dsp:cNvSpPr/>
      </dsp:nvSpPr>
      <dsp:spPr>
        <a:xfrm>
          <a:off x="525780" y="679043"/>
          <a:ext cx="7360920"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GB" sz="1400" kern="1200" dirty="0"/>
            <a:t>2. The impact of artificial intelligence on measuring knowledge &amp; learner success</a:t>
          </a:r>
          <a:endParaRPr lang="en-US" sz="1400" kern="1200" dirty="0"/>
        </a:p>
      </dsp:txBody>
      <dsp:txXfrm>
        <a:off x="545955" y="699218"/>
        <a:ext cx="7320570" cy="372929"/>
      </dsp:txXfrm>
    </dsp:sp>
    <dsp:sp modelId="{6A8A89D6-169F-5A43-9CC3-A905E7EDB64E}">
      <dsp:nvSpPr>
        <dsp:cNvPr id="0" name=""/>
        <dsp:cNvSpPr/>
      </dsp:nvSpPr>
      <dsp:spPr>
        <a:xfrm>
          <a:off x="0" y="1520723"/>
          <a:ext cx="1051560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FEB3D0-FD6E-334C-84F2-0696DC57C6F4}">
      <dsp:nvSpPr>
        <dsp:cNvPr id="0" name=""/>
        <dsp:cNvSpPr/>
      </dsp:nvSpPr>
      <dsp:spPr>
        <a:xfrm>
          <a:off x="525780" y="1314083"/>
          <a:ext cx="7360920"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GB" sz="1400" kern="1200" dirty="0"/>
            <a:t>3. How do you assess higher-order thinking skills?</a:t>
          </a:r>
          <a:endParaRPr lang="en-US" sz="1400" kern="1200" dirty="0"/>
        </a:p>
      </dsp:txBody>
      <dsp:txXfrm>
        <a:off x="545955" y="1334258"/>
        <a:ext cx="7320570" cy="372929"/>
      </dsp:txXfrm>
    </dsp:sp>
    <dsp:sp modelId="{1130535C-EA37-E249-91E2-C41D5C6D6DAD}">
      <dsp:nvSpPr>
        <dsp:cNvPr id="0" name=""/>
        <dsp:cNvSpPr/>
      </dsp:nvSpPr>
      <dsp:spPr>
        <a:xfrm>
          <a:off x="0" y="2155762"/>
          <a:ext cx="1051560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62EC5E-3F0B-4541-8C5D-5D13A2DBF399}">
      <dsp:nvSpPr>
        <dsp:cNvPr id="0" name=""/>
        <dsp:cNvSpPr/>
      </dsp:nvSpPr>
      <dsp:spPr>
        <a:xfrm>
          <a:off x="525780" y="1949123"/>
          <a:ext cx="7360920"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GB" sz="1400" kern="1200" dirty="0"/>
            <a:t>4. Ideas for authentic assessments</a:t>
          </a:r>
          <a:endParaRPr lang="en-US" sz="1400" kern="1200" dirty="0"/>
        </a:p>
      </dsp:txBody>
      <dsp:txXfrm>
        <a:off x="545955" y="1969298"/>
        <a:ext cx="7320570" cy="372929"/>
      </dsp:txXfrm>
    </dsp:sp>
    <dsp:sp modelId="{7A1358BB-3878-DC4A-AB9B-12AF3094076B}">
      <dsp:nvSpPr>
        <dsp:cNvPr id="0" name=""/>
        <dsp:cNvSpPr/>
      </dsp:nvSpPr>
      <dsp:spPr>
        <a:xfrm>
          <a:off x="0" y="2790803"/>
          <a:ext cx="1051560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3AEAC-C72A-C54B-A01D-1700E6DEB889}">
      <dsp:nvSpPr>
        <dsp:cNvPr id="0" name=""/>
        <dsp:cNvSpPr/>
      </dsp:nvSpPr>
      <dsp:spPr>
        <a:xfrm>
          <a:off x="525780" y="2584163"/>
          <a:ext cx="7360920"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GB" sz="1400" kern="1200" dirty="0"/>
            <a:t>5. Ideas for metacognitive assessments</a:t>
          </a:r>
          <a:endParaRPr lang="en-US" sz="1400" kern="1200" dirty="0"/>
        </a:p>
      </dsp:txBody>
      <dsp:txXfrm>
        <a:off x="545955" y="2604338"/>
        <a:ext cx="7320570" cy="372929"/>
      </dsp:txXfrm>
    </dsp:sp>
    <dsp:sp modelId="{6A6BDD18-14ED-0E43-A53A-10763DE90BC5}">
      <dsp:nvSpPr>
        <dsp:cNvPr id="0" name=""/>
        <dsp:cNvSpPr/>
      </dsp:nvSpPr>
      <dsp:spPr>
        <a:xfrm>
          <a:off x="0" y="3425843"/>
          <a:ext cx="1051560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036A51-3961-8842-AB03-42CB638C8A91}">
      <dsp:nvSpPr>
        <dsp:cNvPr id="0" name=""/>
        <dsp:cNvSpPr/>
      </dsp:nvSpPr>
      <dsp:spPr>
        <a:xfrm>
          <a:off x="525780" y="3219202"/>
          <a:ext cx="7360920"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en-GB" sz="1400" kern="1200"/>
            <a:t>Wrap Up</a:t>
          </a:r>
          <a:endParaRPr lang="en-US" sz="1400" kern="1200"/>
        </a:p>
      </dsp:txBody>
      <dsp:txXfrm>
        <a:off x="545955" y="3239377"/>
        <a:ext cx="7320570" cy="3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B128F-2753-BE41-9B80-CC0B7FEF1510}">
      <dsp:nvSpPr>
        <dsp:cNvPr id="0" name=""/>
        <dsp:cNvSpPr/>
      </dsp:nvSpPr>
      <dsp:spPr>
        <a:xfrm>
          <a:off x="0" y="22629"/>
          <a:ext cx="5443623"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dirty="0"/>
            <a:t>Explicit</a:t>
          </a:r>
        </a:p>
      </dsp:txBody>
      <dsp:txXfrm>
        <a:off x="59399" y="82028"/>
        <a:ext cx="5324825" cy="1098002"/>
      </dsp:txXfrm>
    </dsp:sp>
    <dsp:sp modelId="{AC926E86-1910-5F4A-9DE9-2A9B14A3804C}">
      <dsp:nvSpPr>
        <dsp:cNvPr id="0" name=""/>
        <dsp:cNvSpPr/>
      </dsp:nvSpPr>
      <dsp:spPr>
        <a:xfrm>
          <a:off x="0" y="1389189"/>
          <a:ext cx="5443623"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dirty="0"/>
            <a:t>Implicit</a:t>
          </a:r>
        </a:p>
      </dsp:txBody>
      <dsp:txXfrm>
        <a:off x="59399" y="1448588"/>
        <a:ext cx="5324825" cy="1098002"/>
      </dsp:txXfrm>
    </dsp:sp>
    <dsp:sp modelId="{C1704419-4CA8-1644-9F0A-0F87127ED32F}">
      <dsp:nvSpPr>
        <dsp:cNvPr id="0" name=""/>
        <dsp:cNvSpPr/>
      </dsp:nvSpPr>
      <dsp:spPr>
        <a:xfrm>
          <a:off x="0" y="2755750"/>
          <a:ext cx="5443623"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dirty="0"/>
            <a:t>Tacit</a:t>
          </a:r>
        </a:p>
      </dsp:txBody>
      <dsp:txXfrm>
        <a:off x="59399" y="2815149"/>
        <a:ext cx="5324825"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A700A-CAA6-564C-B25F-BB748A9D7545}">
      <dsp:nvSpPr>
        <dsp:cNvPr id="0" name=""/>
        <dsp:cNvSpPr/>
      </dsp:nvSpPr>
      <dsp:spPr>
        <a:xfrm>
          <a:off x="0" y="42254"/>
          <a:ext cx="5138980" cy="678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Problem-Solving</a:t>
          </a:r>
          <a:endParaRPr lang="en-US" sz="2900" kern="1200"/>
        </a:p>
      </dsp:txBody>
      <dsp:txXfrm>
        <a:off x="33127" y="75381"/>
        <a:ext cx="5072726" cy="612346"/>
      </dsp:txXfrm>
    </dsp:sp>
    <dsp:sp modelId="{D24CF1EA-983C-474E-B7D7-621DD68D13FE}">
      <dsp:nvSpPr>
        <dsp:cNvPr id="0" name=""/>
        <dsp:cNvSpPr/>
      </dsp:nvSpPr>
      <dsp:spPr>
        <a:xfrm>
          <a:off x="0" y="804374"/>
          <a:ext cx="5138980" cy="678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Reasoning</a:t>
          </a:r>
          <a:endParaRPr lang="en-US" sz="2900" kern="1200"/>
        </a:p>
      </dsp:txBody>
      <dsp:txXfrm>
        <a:off x="33127" y="837501"/>
        <a:ext cx="5072726" cy="612346"/>
      </dsp:txXfrm>
    </dsp:sp>
    <dsp:sp modelId="{363F3A28-8C11-A24D-A937-A76A812D033D}">
      <dsp:nvSpPr>
        <dsp:cNvPr id="0" name=""/>
        <dsp:cNvSpPr/>
      </dsp:nvSpPr>
      <dsp:spPr>
        <a:xfrm>
          <a:off x="0" y="1566494"/>
          <a:ext cx="5138980" cy="678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Decision Making</a:t>
          </a:r>
          <a:endParaRPr lang="en-US" sz="2900" kern="1200"/>
        </a:p>
      </dsp:txBody>
      <dsp:txXfrm>
        <a:off x="33127" y="1599621"/>
        <a:ext cx="5072726" cy="612346"/>
      </dsp:txXfrm>
    </dsp:sp>
    <dsp:sp modelId="{0F3DE27C-6E0F-7F4E-B87D-1C9B87A3A870}">
      <dsp:nvSpPr>
        <dsp:cNvPr id="0" name=""/>
        <dsp:cNvSpPr/>
      </dsp:nvSpPr>
      <dsp:spPr>
        <a:xfrm>
          <a:off x="0" y="2328614"/>
          <a:ext cx="5138980" cy="678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Creativity and Innovation </a:t>
          </a:r>
          <a:endParaRPr lang="en-US" sz="2900" kern="1200" dirty="0"/>
        </a:p>
      </dsp:txBody>
      <dsp:txXfrm>
        <a:off x="33127" y="2361741"/>
        <a:ext cx="5072726" cy="612346"/>
      </dsp:txXfrm>
    </dsp:sp>
    <dsp:sp modelId="{43BC0DA8-C9EC-0C48-9305-767F8B6C99EA}">
      <dsp:nvSpPr>
        <dsp:cNvPr id="0" name=""/>
        <dsp:cNvSpPr/>
      </dsp:nvSpPr>
      <dsp:spPr>
        <a:xfrm>
          <a:off x="0" y="3090734"/>
          <a:ext cx="5138980" cy="678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Metacognition</a:t>
          </a:r>
          <a:endParaRPr lang="en-US" sz="2900" kern="1200"/>
        </a:p>
      </dsp:txBody>
      <dsp:txXfrm>
        <a:off x="33127" y="3123861"/>
        <a:ext cx="5072726" cy="612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FB636-299C-5D44-88AF-176D6621AF56}">
      <dsp:nvSpPr>
        <dsp:cNvPr id="0" name=""/>
        <dsp:cNvSpPr/>
      </dsp:nvSpPr>
      <dsp:spPr>
        <a:xfrm>
          <a:off x="0" y="1182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Case studies </a:t>
          </a:r>
          <a:endParaRPr lang="en-US" sz="1600" kern="1200"/>
        </a:p>
      </dsp:txBody>
      <dsp:txXfrm>
        <a:off x="18277" y="30104"/>
        <a:ext cx="4861417" cy="337846"/>
      </dsp:txXfrm>
    </dsp:sp>
    <dsp:sp modelId="{53EFEABA-9FF1-664F-A4BF-AE9C52069C7F}">
      <dsp:nvSpPr>
        <dsp:cNvPr id="0" name=""/>
        <dsp:cNvSpPr/>
      </dsp:nvSpPr>
      <dsp:spPr>
        <a:xfrm>
          <a:off x="0" y="43230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Simulations</a:t>
          </a:r>
          <a:endParaRPr lang="en-US" sz="1600" kern="1200"/>
        </a:p>
      </dsp:txBody>
      <dsp:txXfrm>
        <a:off x="18277" y="450584"/>
        <a:ext cx="4861417" cy="337846"/>
      </dsp:txXfrm>
    </dsp:sp>
    <dsp:sp modelId="{967CC9B4-9101-BC48-9838-20FC0D78426F}">
      <dsp:nvSpPr>
        <dsp:cNvPr id="0" name=""/>
        <dsp:cNvSpPr/>
      </dsp:nvSpPr>
      <dsp:spPr>
        <a:xfrm>
          <a:off x="0" y="85278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Projects</a:t>
          </a:r>
          <a:endParaRPr lang="en-US" sz="1600" kern="1200"/>
        </a:p>
      </dsp:txBody>
      <dsp:txXfrm>
        <a:off x="18277" y="871064"/>
        <a:ext cx="4861417" cy="337846"/>
      </dsp:txXfrm>
    </dsp:sp>
    <dsp:sp modelId="{1CC6396A-5BED-5149-8B6C-FBDCB732A8E4}">
      <dsp:nvSpPr>
        <dsp:cNvPr id="0" name=""/>
        <dsp:cNvSpPr/>
      </dsp:nvSpPr>
      <dsp:spPr>
        <a:xfrm>
          <a:off x="0" y="127326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Field experiences </a:t>
          </a:r>
          <a:endParaRPr lang="en-US" sz="1600" kern="1200"/>
        </a:p>
      </dsp:txBody>
      <dsp:txXfrm>
        <a:off x="18277" y="1291544"/>
        <a:ext cx="4861417" cy="337846"/>
      </dsp:txXfrm>
    </dsp:sp>
    <dsp:sp modelId="{DEEF20EB-B500-ED48-8F5E-F999D17A26FB}">
      <dsp:nvSpPr>
        <dsp:cNvPr id="0" name=""/>
        <dsp:cNvSpPr/>
      </dsp:nvSpPr>
      <dsp:spPr>
        <a:xfrm>
          <a:off x="0" y="169374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Portfolios</a:t>
          </a:r>
          <a:endParaRPr lang="en-US" sz="1600" kern="1200"/>
        </a:p>
      </dsp:txBody>
      <dsp:txXfrm>
        <a:off x="18277" y="1712024"/>
        <a:ext cx="4861417" cy="337846"/>
      </dsp:txXfrm>
    </dsp:sp>
    <dsp:sp modelId="{996DE359-1C17-5241-89E7-67FDCA0A27DA}">
      <dsp:nvSpPr>
        <dsp:cNvPr id="0" name=""/>
        <dsp:cNvSpPr/>
      </dsp:nvSpPr>
      <dsp:spPr>
        <a:xfrm>
          <a:off x="0" y="211422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Debates or role-playing </a:t>
          </a:r>
          <a:endParaRPr lang="en-US" sz="1600" kern="1200"/>
        </a:p>
      </dsp:txBody>
      <dsp:txXfrm>
        <a:off x="18277" y="2132504"/>
        <a:ext cx="4861417" cy="337846"/>
      </dsp:txXfrm>
    </dsp:sp>
    <dsp:sp modelId="{FEA5ED06-0A13-DB44-8359-44E5811E3A7A}">
      <dsp:nvSpPr>
        <dsp:cNvPr id="0" name=""/>
        <dsp:cNvSpPr/>
      </dsp:nvSpPr>
      <dsp:spPr>
        <a:xfrm>
          <a:off x="0" y="253470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Performance assessments</a:t>
          </a:r>
          <a:endParaRPr lang="en-US" sz="1600" kern="1200"/>
        </a:p>
      </dsp:txBody>
      <dsp:txXfrm>
        <a:off x="18277" y="2552984"/>
        <a:ext cx="4861417" cy="337846"/>
      </dsp:txXfrm>
    </dsp:sp>
    <dsp:sp modelId="{A32C8469-1E57-8F4F-A9C3-6BEBE495FC4B}">
      <dsp:nvSpPr>
        <dsp:cNvPr id="0" name=""/>
        <dsp:cNvSpPr/>
      </dsp:nvSpPr>
      <dsp:spPr>
        <a:xfrm>
          <a:off x="0" y="295518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Authentic assessments with technology</a:t>
          </a:r>
          <a:endParaRPr lang="en-US" sz="1600" kern="1200"/>
        </a:p>
      </dsp:txBody>
      <dsp:txXfrm>
        <a:off x="18277" y="2973464"/>
        <a:ext cx="4861417" cy="337846"/>
      </dsp:txXfrm>
    </dsp:sp>
    <dsp:sp modelId="{3F9B3AD8-8C5B-904F-BCF8-F7354FC9A186}">
      <dsp:nvSpPr>
        <dsp:cNvPr id="0" name=""/>
        <dsp:cNvSpPr/>
      </dsp:nvSpPr>
      <dsp:spPr>
        <a:xfrm>
          <a:off x="0" y="337566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Professional collaborations</a:t>
          </a:r>
          <a:endParaRPr lang="en-US" sz="1600" kern="1200"/>
        </a:p>
      </dsp:txBody>
      <dsp:txXfrm>
        <a:off x="18277" y="3393944"/>
        <a:ext cx="4861417" cy="337846"/>
      </dsp:txXfrm>
    </dsp:sp>
    <dsp:sp modelId="{E33135E5-2265-084D-8DDC-FA560446450F}">
      <dsp:nvSpPr>
        <dsp:cNvPr id="0" name=""/>
        <dsp:cNvSpPr/>
      </dsp:nvSpPr>
      <dsp:spPr>
        <a:xfrm>
          <a:off x="0" y="3796147"/>
          <a:ext cx="4897971"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Self-assessment and reflection</a:t>
          </a:r>
          <a:endParaRPr lang="en-US" sz="1600" kern="1200"/>
        </a:p>
      </dsp:txBody>
      <dsp:txXfrm>
        <a:off x="18277" y="3814424"/>
        <a:ext cx="4861417" cy="337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55A2D-D702-6E49-97BF-CDBC3B7C7A49}">
      <dsp:nvSpPr>
        <dsp:cNvPr id="0" name=""/>
        <dsp:cNvSpPr/>
      </dsp:nvSpPr>
      <dsp:spPr>
        <a:xfrm>
          <a:off x="0" y="12169"/>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dirty="0"/>
            <a:t>Teach metacognitive strategies</a:t>
          </a:r>
          <a:endParaRPr lang="en-US" sz="2100" kern="1200" dirty="0"/>
        </a:p>
      </dsp:txBody>
      <dsp:txXfrm>
        <a:off x="25787" y="37956"/>
        <a:ext cx="5685284" cy="476681"/>
      </dsp:txXfrm>
    </dsp:sp>
    <dsp:sp modelId="{97F6420F-C6D4-F54E-8AED-68A72A81B8EB}">
      <dsp:nvSpPr>
        <dsp:cNvPr id="0" name=""/>
        <dsp:cNvSpPr/>
      </dsp:nvSpPr>
      <dsp:spPr>
        <a:xfrm>
          <a:off x="0" y="600904"/>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a:t>Reflective journals</a:t>
          </a:r>
          <a:endParaRPr lang="en-US" sz="2100" kern="1200"/>
        </a:p>
      </dsp:txBody>
      <dsp:txXfrm>
        <a:off x="25787" y="626691"/>
        <a:ext cx="5685284" cy="476681"/>
      </dsp:txXfrm>
    </dsp:sp>
    <dsp:sp modelId="{6B2941A2-20B9-974A-A980-462034B1CE04}">
      <dsp:nvSpPr>
        <dsp:cNvPr id="0" name=""/>
        <dsp:cNvSpPr/>
      </dsp:nvSpPr>
      <dsp:spPr>
        <a:xfrm>
          <a:off x="0" y="1189639"/>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a:t>Self-assessment tools</a:t>
          </a:r>
          <a:endParaRPr lang="en-US" sz="2100" kern="1200"/>
        </a:p>
      </dsp:txBody>
      <dsp:txXfrm>
        <a:off x="25787" y="1215426"/>
        <a:ext cx="5685284" cy="476681"/>
      </dsp:txXfrm>
    </dsp:sp>
    <dsp:sp modelId="{C57B533D-6F70-7F43-BFA8-213F346CE04F}">
      <dsp:nvSpPr>
        <dsp:cNvPr id="0" name=""/>
        <dsp:cNvSpPr/>
      </dsp:nvSpPr>
      <dsp:spPr>
        <a:xfrm>
          <a:off x="0" y="1778374"/>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a:t>Think-aloud protocols</a:t>
          </a:r>
          <a:endParaRPr lang="en-US" sz="2100" kern="1200"/>
        </a:p>
      </dsp:txBody>
      <dsp:txXfrm>
        <a:off x="25787" y="1804161"/>
        <a:ext cx="5685284" cy="476681"/>
      </dsp:txXfrm>
    </dsp:sp>
    <dsp:sp modelId="{1F859541-02A0-A54E-BA59-1A06A8543C0A}">
      <dsp:nvSpPr>
        <dsp:cNvPr id="0" name=""/>
        <dsp:cNvSpPr/>
      </dsp:nvSpPr>
      <dsp:spPr>
        <a:xfrm>
          <a:off x="0" y="2367109"/>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a:t>Peer feedback and collaboration</a:t>
          </a:r>
          <a:endParaRPr lang="en-US" sz="2100" kern="1200"/>
        </a:p>
      </dsp:txBody>
      <dsp:txXfrm>
        <a:off x="25787" y="2392896"/>
        <a:ext cx="5685284" cy="476681"/>
      </dsp:txXfrm>
    </dsp:sp>
    <dsp:sp modelId="{9A650453-0DDA-FB4C-A123-91F052A86B5B}">
      <dsp:nvSpPr>
        <dsp:cNvPr id="0" name=""/>
        <dsp:cNvSpPr/>
      </dsp:nvSpPr>
      <dsp:spPr>
        <a:xfrm>
          <a:off x="0" y="2955844"/>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a:t>Scaffolded guidance</a:t>
          </a:r>
          <a:endParaRPr lang="en-US" sz="2100" kern="1200"/>
        </a:p>
      </dsp:txBody>
      <dsp:txXfrm>
        <a:off x="25787" y="2981631"/>
        <a:ext cx="5685284" cy="476681"/>
      </dsp:txXfrm>
    </dsp:sp>
    <dsp:sp modelId="{33C720B7-F946-D54C-B18A-F677DF1C6D8F}">
      <dsp:nvSpPr>
        <dsp:cNvPr id="0" name=""/>
        <dsp:cNvSpPr/>
      </dsp:nvSpPr>
      <dsp:spPr>
        <a:xfrm>
          <a:off x="0" y="3544579"/>
          <a:ext cx="5736858" cy="528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n-GB" sz="2100" kern="1200"/>
            <a:t>Metacognitive assessments</a:t>
          </a:r>
          <a:endParaRPr lang="en-US" sz="2100" kern="1200"/>
        </a:p>
      </dsp:txBody>
      <dsp:txXfrm>
        <a:off x="25787" y="3570366"/>
        <a:ext cx="5685284" cy="476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245E5-C3D9-412C-A101-7D615EDB77E0}">
      <dsp:nvSpPr>
        <dsp:cNvPr id="0" name=""/>
        <dsp:cNvSpPr/>
      </dsp:nvSpPr>
      <dsp:spPr>
        <a:xfrm>
          <a:off x="0" y="621179"/>
          <a:ext cx="10515600" cy="11467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00997-3822-4AC8-B976-F83431311E73}">
      <dsp:nvSpPr>
        <dsp:cNvPr id="0" name=""/>
        <dsp:cNvSpPr/>
      </dsp:nvSpPr>
      <dsp:spPr>
        <a:xfrm>
          <a:off x="346905" y="879208"/>
          <a:ext cx="630736" cy="6307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ABE59C-F17B-4163-BC09-27FCCC628B36}">
      <dsp:nvSpPr>
        <dsp:cNvPr id="0" name=""/>
        <dsp:cNvSpPr/>
      </dsp:nvSpPr>
      <dsp:spPr>
        <a:xfrm>
          <a:off x="1324546" y="621179"/>
          <a:ext cx="9191053" cy="1146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69" tIns="121369" rIns="121369" bIns="121369" numCol="1" spcCol="1270" anchor="ctr" anchorCtr="0">
          <a:noAutofit/>
        </a:bodyPr>
        <a:lstStyle/>
        <a:p>
          <a:pPr marL="0" lvl="0" indent="0" algn="l" defTabSz="1111250">
            <a:lnSpc>
              <a:spcPct val="90000"/>
            </a:lnSpc>
            <a:spcBef>
              <a:spcPct val="0"/>
            </a:spcBef>
            <a:spcAft>
              <a:spcPct val="35000"/>
            </a:spcAft>
            <a:buNone/>
          </a:pPr>
          <a:r>
            <a:rPr lang="en-US" sz="2500" kern="1200" dirty="0"/>
            <a:t>Summary of key points</a:t>
          </a:r>
        </a:p>
      </dsp:txBody>
      <dsp:txXfrm>
        <a:off x="1324546" y="621179"/>
        <a:ext cx="9191053" cy="1146793"/>
      </dsp:txXfrm>
    </dsp:sp>
    <dsp:sp modelId="{C421828C-7191-4DFF-9E62-2BC648CE5909}">
      <dsp:nvSpPr>
        <dsp:cNvPr id="0" name=""/>
        <dsp:cNvSpPr/>
      </dsp:nvSpPr>
      <dsp:spPr>
        <a:xfrm>
          <a:off x="0" y="2054672"/>
          <a:ext cx="10515600" cy="11467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0E67EB-E7AC-4C0F-85AE-15E1F3F7B7A5}">
      <dsp:nvSpPr>
        <dsp:cNvPr id="0" name=""/>
        <dsp:cNvSpPr/>
      </dsp:nvSpPr>
      <dsp:spPr>
        <a:xfrm>
          <a:off x="346905" y="2312700"/>
          <a:ext cx="630736" cy="6307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2C881-10C9-4017-A181-46F40C7830AA}">
      <dsp:nvSpPr>
        <dsp:cNvPr id="0" name=""/>
        <dsp:cNvSpPr/>
      </dsp:nvSpPr>
      <dsp:spPr>
        <a:xfrm>
          <a:off x="1324546" y="2054672"/>
          <a:ext cx="9191053" cy="1146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69" tIns="121369" rIns="121369" bIns="121369" numCol="1" spcCol="1270" anchor="ctr" anchorCtr="0">
          <a:noAutofit/>
        </a:bodyPr>
        <a:lstStyle/>
        <a:p>
          <a:pPr marL="0" lvl="0" indent="0" algn="l" defTabSz="1111250">
            <a:lnSpc>
              <a:spcPct val="90000"/>
            </a:lnSpc>
            <a:spcBef>
              <a:spcPct val="0"/>
            </a:spcBef>
            <a:spcAft>
              <a:spcPct val="35000"/>
            </a:spcAft>
            <a:buNone/>
          </a:pPr>
          <a:r>
            <a:rPr lang="en-US" sz="2500" kern="1200" dirty="0"/>
            <a:t>Decide on </a:t>
          </a:r>
          <a:r>
            <a:rPr lang="en-US" sz="2500" b="1" u="sng" kern="1200" dirty="0"/>
            <a:t>one</a:t>
          </a:r>
          <a:r>
            <a:rPr lang="en-US" sz="2500" kern="1200" dirty="0"/>
            <a:t> action that you will take away from this discussion</a:t>
          </a:r>
        </a:p>
      </dsp:txBody>
      <dsp:txXfrm>
        <a:off x="1324546" y="2054672"/>
        <a:ext cx="9191053" cy="11467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16C9A-5E93-8E4D-A0B1-5D021265D113}"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5DD0A-7D85-FE4A-873B-25D45D464B5F}" type="slidenum">
              <a:rPr lang="en-GB" smtClean="0"/>
              <a:t>‹#›</a:t>
            </a:fld>
            <a:endParaRPr lang="en-GB"/>
          </a:p>
        </p:txBody>
      </p:sp>
    </p:spTree>
    <p:extLst>
      <p:ext uri="{BB962C8B-B14F-4D97-AF65-F5344CB8AC3E}">
        <p14:creationId xmlns:p14="http://schemas.microsoft.com/office/powerpoint/2010/main" val="360963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2</a:t>
            </a:fld>
            <a:endParaRPr lang="en-GB"/>
          </a:p>
        </p:txBody>
      </p:sp>
    </p:spTree>
    <p:extLst>
      <p:ext uri="{BB962C8B-B14F-4D97-AF65-F5344CB8AC3E}">
        <p14:creationId xmlns:p14="http://schemas.microsoft.com/office/powerpoint/2010/main" val="332653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3</a:t>
            </a:fld>
            <a:endParaRPr lang="en-GB"/>
          </a:p>
        </p:txBody>
      </p:sp>
    </p:spTree>
    <p:extLst>
      <p:ext uri="{BB962C8B-B14F-4D97-AF65-F5344CB8AC3E}">
        <p14:creationId xmlns:p14="http://schemas.microsoft.com/office/powerpoint/2010/main" val="424318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4</a:t>
            </a:fld>
            <a:endParaRPr lang="en-GB"/>
          </a:p>
        </p:txBody>
      </p:sp>
    </p:spTree>
    <p:extLst>
      <p:ext uri="{BB962C8B-B14F-4D97-AF65-F5344CB8AC3E}">
        <p14:creationId xmlns:p14="http://schemas.microsoft.com/office/powerpoint/2010/main" val="422474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7</a:t>
            </a:fld>
            <a:endParaRPr lang="en-GB"/>
          </a:p>
        </p:txBody>
      </p:sp>
    </p:spTree>
    <p:extLst>
      <p:ext uri="{BB962C8B-B14F-4D97-AF65-F5344CB8AC3E}">
        <p14:creationId xmlns:p14="http://schemas.microsoft.com/office/powerpoint/2010/main" val="400305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tabLst>
                <a:tab pos="139700" algn="l"/>
                <a:tab pos="457200" algn="l"/>
              </a:tabLst>
            </a:pPr>
            <a:r>
              <a:rPr lang="en-GB" sz="1200" b="1" dirty="0">
                <a:solidFill>
                  <a:srgbClr val="2A3140"/>
                </a:solidFill>
                <a:effectLst/>
                <a:latin typeface="Arial" panose="020B0604020202020204" pitchFamily="34" charset="0"/>
                <a:ea typeface="Times New Roman" panose="02020603050405020304" pitchFamily="18" charset="0"/>
              </a:rPr>
              <a:t>Problem Solving:</a:t>
            </a:r>
            <a:r>
              <a:rPr lang="en-GB" sz="1200" dirty="0">
                <a:solidFill>
                  <a:srgbClr val="2A3140"/>
                </a:solidFill>
                <a:effectLst/>
                <a:latin typeface="Arial" panose="020B0604020202020204" pitchFamily="34" charset="0"/>
                <a:ea typeface="Times New Roman" panose="02020603050405020304" pitchFamily="18" charset="0"/>
              </a:rPr>
              <a:t> This involves using existing knowledge and skills to find a solution to a new or unfamiliar situation or challenge. For example, a math student might use problem-solving skills to figure out how to apply a mathematical formula to a complex, real-world situation.</a:t>
            </a:r>
            <a:endParaRPr lang="en-GB" sz="1200" dirty="0">
              <a:effectLst/>
              <a:latin typeface="Times New Roman" panose="02020603050405020304" pitchFamily="18" charset="0"/>
              <a:ea typeface="Times New Roman" panose="02020603050405020304" pitchFamily="18" charset="0"/>
            </a:endParaRPr>
          </a:p>
          <a:p>
            <a:pPr marL="342900" lvl="0" indent="-342900">
              <a:tabLst>
                <a:tab pos="139700" algn="l"/>
                <a:tab pos="457200" algn="l"/>
              </a:tabLst>
            </a:pPr>
            <a:r>
              <a:rPr lang="en-GB" sz="1200" b="1" dirty="0">
                <a:solidFill>
                  <a:srgbClr val="2A3140"/>
                </a:solidFill>
                <a:effectLst/>
                <a:latin typeface="Arial" panose="020B0604020202020204" pitchFamily="34" charset="0"/>
                <a:ea typeface="Times New Roman" panose="02020603050405020304" pitchFamily="18" charset="0"/>
              </a:rPr>
              <a:t>Creativity and Innovation:</a:t>
            </a:r>
            <a:r>
              <a:rPr lang="en-GB" sz="1200" dirty="0">
                <a:solidFill>
                  <a:srgbClr val="2A3140"/>
                </a:solidFill>
                <a:effectLst/>
                <a:latin typeface="Arial" panose="020B0604020202020204" pitchFamily="34" charset="0"/>
                <a:ea typeface="Times New Roman" panose="02020603050405020304" pitchFamily="18" charset="0"/>
              </a:rPr>
              <a:t> This involves thinking outside the box to come up with new ideas or novel approaches to problems. For example, an art student might demonstrate creativity by creating a sculpture that uses unconventional materials or techniques.</a:t>
            </a:r>
            <a:endParaRPr lang="en-GB" sz="1200" dirty="0">
              <a:effectLst/>
              <a:latin typeface="Times New Roman" panose="02020603050405020304" pitchFamily="18" charset="0"/>
              <a:ea typeface="Times New Roman" panose="02020603050405020304" pitchFamily="18" charset="0"/>
            </a:endParaRPr>
          </a:p>
          <a:p>
            <a:pPr marL="342900" lvl="0" indent="-342900">
              <a:tabLst>
                <a:tab pos="139700" algn="l"/>
                <a:tab pos="457200" algn="l"/>
              </a:tabLst>
            </a:pPr>
            <a:r>
              <a:rPr lang="en-GB" sz="1200" b="1" dirty="0">
                <a:solidFill>
                  <a:srgbClr val="2A3140"/>
                </a:solidFill>
                <a:effectLst/>
                <a:latin typeface="Arial" panose="020B0604020202020204" pitchFamily="34" charset="0"/>
                <a:ea typeface="Times New Roman" panose="02020603050405020304" pitchFamily="18" charset="0"/>
              </a:rPr>
              <a:t>Metacognition:</a:t>
            </a:r>
            <a:r>
              <a:rPr lang="en-GB" sz="1200" dirty="0">
                <a:solidFill>
                  <a:srgbClr val="2A3140"/>
                </a:solidFill>
                <a:effectLst/>
                <a:latin typeface="Arial" panose="020B0604020202020204" pitchFamily="34" charset="0"/>
                <a:ea typeface="Times New Roman" panose="02020603050405020304" pitchFamily="18" charset="0"/>
              </a:rPr>
              <a:t> Metacognition involves thinking about one's own thinking, such as self-reflection and self-awareness. It might involve understanding how you learn best, what your strengths and weaknesses are, and how you can improve. A student could demonstrate metacognition by assessing their own understanding after a lesson and determining what they need to study further.</a:t>
            </a:r>
            <a:endParaRPr lang="en-GB" sz="1200" dirty="0">
              <a:effectLst/>
              <a:latin typeface="Times New Roman" panose="02020603050405020304" pitchFamily="18" charset="0"/>
              <a:ea typeface="Times New Roman" panose="02020603050405020304" pitchFamily="18" charset="0"/>
            </a:endParaRPr>
          </a:p>
          <a:p>
            <a:pPr marL="342900" lvl="0" indent="-342900">
              <a:tabLst>
                <a:tab pos="139700" algn="l"/>
                <a:tab pos="457200" algn="l"/>
              </a:tabLst>
            </a:pPr>
            <a:r>
              <a:rPr lang="en-GB" sz="1200" b="1" dirty="0">
                <a:solidFill>
                  <a:srgbClr val="2A3140"/>
                </a:solidFill>
                <a:effectLst/>
                <a:latin typeface="Arial" panose="020B0604020202020204" pitchFamily="34" charset="0"/>
                <a:ea typeface="Times New Roman" panose="02020603050405020304" pitchFamily="18" charset="0"/>
              </a:rPr>
              <a:t>Reasoning:</a:t>
            </a:r>
            <a:r>
              <a:rPr lang="en-GB" sz="1200" dirty="0">
                <a:solidFill>
                  <a:srgbClr val="2A3140"/>
                </a:solidFill>
                <a:effectLst/>
                <a:latin typeface="Arial" panose="020B0604020202020204" pitchFamily="34" charset="0"/>
                <a:ea typeface="Times New Roman" panose="02020603050405020304" pitchFamily="18" charset="0"/>
              </a:rPr>
              <a:t> Reasoning involves the ability to provide a basis or justification for something. This could include mathematical reasoning, moral reasoning, or scientific reasoning. For example, a philosophy student could use moral reasoning to form an argument about an ethical issue.</a:t>
            </a:r>
            <a:endParaRPr lang="en-GB" sz="1200" dirty="0">
              <a:effectLst/>
              <a:latin typeface="Times New Roman" panose="02020603050405020304" pitchFamily="18" charset="0"/>
              <a:ea typeface="Times New Roman" panose="02020603050405020304" pitchFamily="18" charset="0"/>
            </a:endParaRPr>
          </a:p>
          <a:p>
            <a:pPr marL="342900" lvl="0" indent="-342900">
              <a:tabLst>
                <a:tab pos="139700" algn="l"/>
                <a:tab pos="457200" algn="l"/>
              </a:tabLst>
            </a:pPr>
            <a:r>
              <a:rPr lang="en-GB" sz="1200" b="1" dirty="0">
                <a:solidFill>
                  <a:srgbClr val="2A3140"/>
                </a:solidFill>
                <a:effectLst/>
                <a:latin typeface="Arial" panose="020B0604020202020204" pitchFamily="34" charset="0"/>
                <a:ea typeface="Times New Roman" panose="02020603050405020304" pitchFamily="18" charset="0"/>
              </a:rPr>
              <a:t>Decision Making:</a:t>
            </a:r>
            <a:r>
              <a:rPr lang="en-GB" sz="1200" dirty="0">
                <a:solidFill>
                  <a:srgbClr val="2A3140"/>
                </a:solidFill>
                <a:effectLst/>
                <a:latin typeface="Arial" panose="020B0604020202020204" pitchFamily="34" charset="0"/>
                <a:ea typeface="Times New Roman" panose="02020603050405020304" pitchFamily="18" charset="0"/>
              </a:rPr>
              <a:t> This involves making a choice between different options based on evaluation and critical thinking. For example, a business student might demonstrate decision-making skills by choosing between different marketing strategies based on their potential effectiveness.</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8</a:t>
            </a:fld>
            <a:endParaRPr lang="en-GB"/>
          </a:p>
        </p:txBody>
      </p:sp>
    </p:spTree>
    <p:extLst>
      <p:ext uri="{BB962C8B-B14F-4D97-AF65-F5344CB8AC3E}">
        <p14:creationId xmlns:p14="http://schemas.microsoft.com/office/powerpoint/2010/main" val="347323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Case studies</a:t>
            </a:r>
            <a:r>
              <a:rPr lang="en-GB" dirty="0"/>
              <a:t>: Present students with real or realistic scenarios related to their field of research and ask them to analyse the situation, identify problems or challenges, and propose solutions or recommendations. This can be done individually or in groups.</a:t>
            </a:r>
          </a:p>
          <a:p>
            <a:r>
              <a:rPr lang="en-GB" b="1" dirty="0"/>
              <a:t>Simulations</a:t>
            </a:r>
            <a:r>
              <a:rPr lang="en-GB" dirty="0"/>
              <a:t>: Develop interactive simulations that allow students to engage in virtual or simulated real-world experiences. For example, in a nursing program, students could participate in a virtual patient care simulation, making decisions and performing tasks as they would in a natural clinical setting.</a:t>
            </a:r>
          </a:p>
          <a:p>
            <a:r>
              <a:rPr lang="en-GB" b="1" dirty="0"/>
              <a:t>Projects</a:t>
            </a:r>
            <a:r>
              <a:rPr lang="en-GB" dirty="0"/>
              <a:t>: Assign complex, long-term tasks that require students to apply their knowledge and skills to solve real problems or create tangible outcomes. Projects could involve researching, designing prototypes, developing business plans, or creating multimedia presentations.</a:t>
            </a:r>
          </a:p>
          <a:p>
            <a:r>
              <a:rPr lang="en-GB" b="1" dirty="0"/>
              <a:t>Field experiences</a:t>
            </a:r>
            <a:r>
              <a:rPr lang="en-GB" dirty="0"/>
              <a:t>: Provide opportunities for students to engage in real-world experiences outside the classroom. This could involve internships, fieldwork, service-learning projects, or collaborations with industry partners. Students can then reflect on their experiences and connect them to course content through assignments or presentations.</a:t>
            </a:r>
          </a:p>
          <a:p>
            <a:r>
              <a:rPr lang="en-GB" b="1" dirty="0"/>
              <a:t>Portfolios</a:t>
            </a:r>
            <a:r>
              <a:rPr lang="en-GB" dirty="0"/>
              <a:t>: Have students compile a portfolio of their work throughout a course or program. This can include samples of their projects, papers, presentations, and reflections. Portfolios provide a holistic view of students' learning and growth over time.</a:t>
            </a:r>
          </a:p>
          <a:p>
            <a:r>
              <a:rPr lang="en-GB" b="1" dirty="0"/>
              <a:t>Debates or role-playing</a:t>
            </a:r>
            <a:r>
              <a:rPr lang="en-GB" dirty="0"/>
              <a:t>: Organize debates or role-playing activities that simulate professional or disciplinary debates and discussions. Students can research and present arguments from different perspectives, engaging in critical thinking, analysis, and communication.</a:t>
            </a:r>
          </a:p>
          <a:p>
            <a:r>
              <a:rPr lang="en-GB" b="1" dirty="0"/>
              <a:t>Performance assessments</a:t>
            </a:r>
            <a:r>
              <a:rPr lang="en-GB" dirty="0"/>
              <a:t>: Create assessments that require students to demonstrate their skills through performances, such as presentations, demonstrations, or performances in the arts. These assessments can focus on specific competencies or techniques relevant to their discipline.</a:t>
            </a:r>
          </a:p>
          <a:p>
            <a:r>
              <a:rPr lang="en-GB" b="1" dirty="0"/>
              <a:t>Authentic assessments with technology</a:t>
            </a:r>
            <a:r>
              <a:rPr lang="en-GB" dirty="0"/>
              <a:t>: Leverage tools and platforms to design accurate evaluations. For example, students can create websites, develop multimedia projects, or participate in online simulations or virtual reality experiences.</a:t>
            </a:r>
          </a:p>
          <a:p>
            <a:r>
              <a:rPr lang="en-GB" b="1" dirty="0"/>
              <a:t>Professional collaborations</a:t>
            </a:r>
            <a:r>
              <a:rPr lang="en-GB" dirty="0"/>
              <a:t>: Establish collaborations with professionals in the field or industry partners to provide students with real-world challenges or opportunities to work on authentic projects. This can include mentorships, guest lectures, or joint projects.</a:t>
            </a:r>
          </a:p>
          <a:p>
            <a:r>
              <a:rPr lang="en-GB" b="1" dirty="0"/>
              <a:t>Self-assessment and reflection</a:t>
            </a:r>
            <a:r>
              <a:rPr lang="en-GB" dirty="0"/>
              <a:t>: Incorporate opportunities for students to reflect on their learning and performance. This can be done through journals, reflective essays, or structured reflection activities to help students develop metacognitive skills and take ownership of their education.</a:t>
            </a:r>
          </a:p>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11</a:t>
            </a:fld>
            <a:endParaRPr lang="en-GB"/>
          </a:p>
        </p:txBody>
      </p:sp>
    </p:spTree>
    <p:extLst>
      <p:ext uri="{BB962C8B-B14F-4D97-AF65-F5344CB8AC3E}">
        <p14:creationId xmlns:p14="http://schemas.microsoft.com/office/powerpoint/2010/main" val="88692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Case studies</a:t>
            </a:r>
            <a:r>
              <a:rPr lang="en-GB" dirty="0"/>
              <a:t>: Present students with real or realistic scenarios related to their field of research and ask them to analyse the situation, identify problems or challenges, and propose solutions or recommendations. This can be done individually or in groups.</a:t>
            </a:r>
          </a:p>
          <a:p>
            <a:r>
              <a:rPr lang="en-GB" b="1" dirty="0"/>
              <a:t>Simulations</a:t>
            </a:r>
            <a:r>
              <a:rPr lang="en-GB" dirty="0"/>
              <a:t>: Develop interactive simulations that allow students to engage in virtual or simulated real-world experiences. For example, in a nursing program, students could participate in a virtual patient care simulation, making decisions and performing tasks as they would in a natural clinical setting.</a:t>
            </a:r>
          </a:p>
          <a:p>
            <a:r>
              <a:rPr lang="en-GB" b="1" dirty="0"/>
              <a:t>Projects</a:t>
            </a:r>
            <a:r>
              <a:rPr lang="en-GB" dirty="0"/>
              <a:t>: Assign complex, long-term tasks that require students to apply their knowledge and skills to solve real problems or create tangible outcomes. Projects could involve researching, designing prototypes, developing business plans, or creating multimedia presentations.</a:t>
            </a:r>
          </a:p>
          <a:p>
            <a:r>
              <a:rPr lang="en-GB" b="1" dirty="0"/>
              <a:t>Field experiences</a:t>
            </a:r>
            <a:r>
              <a:rPr lang="en-GB" dirty="0"/>
              <a:t>: Provide opportunities for students to engage in real-world experiences outside the classroom. This could involve internships, fieldwork, service-learning projects, or collaborations with industry partners. Students can then reflect on their experiences and connect them to course content through assignments or presentations.</a:t>
            </a:r>
          </a:p>
          <a:p>
            <a:r>
              <a:rPr lang="en-GB" b="1" dirty="0"/>
              <a:t>Portfolios</a:t>
            </a:r>
            <a:r>
              <a:rPr lang="en-GB" dirty="0"/>
              <a:t>: Have students compile a portfolio of their work throughout a course or program. This can include samples of their projects, papers, presentations, and reflections. Portfolios provide a holistic view of students' learning and growth over time.</a:t>
            </a:r>
          </a:p>
          <a:p>
            <a:r>
              <a:rPr lang="en-GB" b="1" dirty="0"/>
              <a:t>Debates or role-playing</a:t>
            </a:r>
            <a:r>
              <a:rPr lang="en-GB" dirty="0"/>
              <a:t>: Organize debates or role-playing activities that simulate professional or disciplinary debates and discussions. Students can research and present arguments from different perspectives, engaging in critical thinking, analysis, and communication.</a:t>
            </a:r>
          </a:p>
          <a:p>
            <a:r>
              <a:rPr lang="en-GB" b="1" dirty="0"/>
              <a:t>Performance assessments</a:t>
            </a:r>
            <a:r>
              <a:rPr lang="en-GB" dirty="0"/>
              <a:t>: Create assessments that require students to demonstrate their skills through performances, such as presentations, demonstrations, or performances in the arts. These assessments can focus on specific competencies or techniques relevant to their discipline.</a:t>
            </a:r>
          </a:p>
          <a:p>
            <a:r>
              <a:rPr lang="en-GB" b="1" dirty="0"/>
              <a:t>Authentic assessments with technology</a:t>
            </a:r>
            <a:r>
              <a:rPr lang="en-GB" dirty="0"/>
              <a:t>: Leverage tools and platforms to design accurate evaluations. For example, students can create websites, develop multimedia projects, or participate in online simulations or virtual reality experiences.</a:t>
            </a:r>
          </a:p>
          <a:p>
            <a:r>
              <a:rPr lang="en-GB" b="1" dirty="0"/>
              <a:t>Professional collaborations</a:t>
            </a:r>
            <a:r>
              <a:rPr lang="en-GB" dirty="0"/>
              <a:t>: Establish collaborations with professionals in the field or industry partners to provide students with real-world challenges or opportunities to work on authentic projects. This can include mentorships, guest lectures, or joint projects.</a:t>
            </a:r>
          </a:p>
          <a:p>
            <a:r>
              <a:rPr lang="en-GB" b="1" dirty="0"/>
              <a:t>Self-assessment and reflection</a:t>
            </a:r>
            <a:r>
              <a:rPr lang="en-GB" dirty="0"/>
              <a:t>: Incorporate opportunities for students to reflect on their learning and performance. This can be done through journals, reflective essays, or structured reflection activities to help students develop metacognitive skills and take ownership of their education.</a:t>
            </a:r>
          </a:p>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12</a:t>
            </a:fld>
            <a:endParaRPr lang="en-GB"/>
          </a:p>
        </p:txBody>
      </p:sp>
    </p:spTree>
    <p:extLst>
      <p:ext uri="{BB962C8B-B14F-4D97-AF65-F5344CB8AC3E}">
        <p14:creationId xmlns:p14="http://schemas.microsoft.com/office/powerpoint/2010/main" val="216370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 metacognitive strategies</a:t>
            </a:r>
            <a:r>
              <a:rPr lang="en-GB" dirty="0"/>
              <a:t>: Explicitly teach students about metacognition and its importance in learning and assessment. Explain how metacognition can help them monitor their understanding, identify areas of weakness, and adjust their learning strategies. Provide examples and practical exercises to help students develop metacognitive skills.</a:t>
            </a:r>
          </a:p>
          <a:p>
            <a:r>
              <a:rPr lang="en-GB" b="1" dirty="0"/>
              <a:t>Reflective journals</a:t>
            </a:r>
            <a:r>
              <a:rPr lang="en-GB" dirty="0"/>
              <a:t>: Incorporate reflective journaling as part of the assessment process. Ask students to reflect on their learning experiences, identify the strategies they used, and evaluate their effectiveness. Please encourage them to analyse their strengths and weaknesses and suggest improvements for future assessments. Provide guiding questions or prompts to facilitate metacognitive reflection.</a:t>
            </a:r>
          </a:p>
          <a:p>
            <a:r>
              <a:rPr lang="en-GB" b="1" dirty="0"/>
              <a:t>Self-assessment tools</a:t>
            </a:r>
            <a:r>
              <a:rPr lang="en-GB" dirty="0"/>
              <a:t>: Use self-assessment tools to encourage students to evaluate their performance. Provide rubrics or checklists that clearly outline the criteria for success. Ask students to assess their work against these criteria and identify areas where they excel and need improvement. This self-reflection promotes metacognitive awareness and helps students take ownership of their learning.</a:t>
            </a:r>
          </a:p>
          <a:p>
            <a:r>
              <a:rPr lang="en-GB" b="1" dirty="0"/>
              <a:t>Think-aloud protocols</a:t>
            </a:r>
            <a:r>
              <a:rPr lang="en-GB" dirty="0"/>
              <a:t>: During assessments, encourage students to verbalise their thinking processes by using think-aloud protocols. This involves articulating their thoughts, reasoning, and decision-making as they work through problems or tasks. Think-aloud protocols provide insights into students' metacognitive strategies and can help identify any misconceptions or gaps in understanding.</a:t>
            </a:r>
          </a:p>
          <a:p>
            <a:r>
              <a:rPr lang="en-GB" b="1" dirty="0"/>
              <a:t>Peer feedback and collaboration</a:t>
            </a:r>
            <a:r>
              <a:rPr lang="en-GB" dirty="0"/>
              <a:t>: Incorporate peer feedback and collaborative activities into assessments. Engaging in discussions and providing feedback to peers requires students to evaluate their understanding and consider alternative perspectives. Peer interactions can enhance metacognitive skills by promoting reflection and self-regulation.</a:t>
            </a:r>
          </a:p>
          <a:p>
            <a:r>
              <a:rPr lang="en-GB" b="1" dirty="0"/>
              <a:t>Scaffolded guidance</a:t>
            </a:r>
            <a:r>
              <a:rPr lang="en-GB" dirty="0"/>
              <a:t>: Provide scaffolding and guidance to support students' metacognitive development. Gradually reduce the level of support as students become more proficient. For example, initially, you may provide detailed prompts or guiding questions and then gradually encourage students to generate their own metacognitive strategies and reflections.</a:t>
            </a:r>
          </a:p>
          <a:p>
            <a:r>
              <a:rPr lang="en-GB" b="1" dirty="0"/>
              <a:t>Metacognitive assessments</a:t>
            </a:r>
            <a:r>
              <a:rPr lang="en-GB" dirty="0"/>
              <a:t>: Design assessments that explicitly target metacognitive skills. For example, you can include questions that ask students to explain their problem-solving approaches or reflect on their learning strategies. These assessments can provide valuable insights into students' metacognitive processes and help identify areas for improvement.</a:t>
            </a:r>
          </a:p>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14</a:t>
            </a:fld>
            <a:endParaRPr lang="en-GB"/>
          </a:p>
        </p:txBody>
      </p:sp>
    </p:spTree>
    <p:extLst>
      <p:ext uri="{BB962C8B-B14F-4D97-AF65-F5344CB8AC3E}">
        <p14:creationId xmlns:p14="http://schemas.microsoft.com/office/powerpoint/2010/main" val="343851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Case studies</a:t>
            </a:r>
            <a:r>
              <a:rPr lang="en-GB" dirty="0"/>
              <a:t>: Present students with real or realistic scenarios related to their field of research and ask them to analyse the situation, identify problems or challenges, and propose solutions or recommendations. This can be done individually or in groups.</a:t>
            </a:r>
          </a:p>
          <a:p>
            <a:r>
              <a:rPr lang="en-GB" b="1" dirty="0"/>
              <a:t>Simulations</a:t>
            </a:r>
            <a:r>
              <a:rPr lang="en-GB" dirty="0"/>
              <a:t>: Develop interactive simulations that allow students to engage in virtual or simulated real-world experiences. For example, in a nursing program, students could participate in a virtual patient care simulation, making decisions and performing tasks as they would in a natural clinical setting.</a:t>
            </a:r>
          </a:p>
          <a:p>
            <a:r>
              <a:rPr lang="en-GB" b="1" dirty="0"/>
              <a:t>Projects</a:t>
            </a:r>
            <a:r>
              <a:rPr lang="en-GB" dirty="0"/>
              <a:t>: Assign complex, long-term tasks that require students to apply their knowledge and skills to solve real problems or create tangible outcomes. Projects could involve researching, designing prototypes, developing business plans, or creating multimedia presentations.</a:t>
            </a:r>
          </a:p>
          <a:p>
            <a:r>
              <a:rPr lang="en-GB" b="1" dirty="0"/>
              <a:t>Field experiences</a:t>
            </a:r>
            <a:r>
              <a:rPr lang="en-GB" dirty="0"/>
              <a:t>: Provide opportunities for students to engage in real-world experiences outside the classroom. This could involve internships, fieldwork, service-learning projects, or collaborations with industry partners. Students can then reflect on their experiences and connect them to course content through assignments or presentations.</a:t>
            </a:r>
          </a:p>
          <a:p>
            <a:r>
              <a:rPr lang="en-GB" b="1" dirty="0"/>
              <a:t>Portfolios</a:t>
            </a:r>
            <a:r>
              <a:rPr lang="en-GB" dirty="0"/>
              <a:t>: Have students compile a portfolio of their work throughout a course or program. This can include samples of their projects, papers, presentations, and reflections. Portfolios provide a holistic view of students' learning and growth over time.</a:t>
            </a:r>
          </a:p>
          <a:p>
            <a:r>
              <a:rPr lang="en-GB" b="1" dirty="0"/>
              <a:t>Debates or role-playing</a:t>
            </a:r>
            <a:r>
              <a:rPr lang="en-GB" dirty="0"/>
              <a:t>: Organize debates or role-playing activities that simulate professional or disciplinary debates and discussions. Students can research and present arguments from different perspectives, engaging in critical thinking, analysis, and communication.</a:t>
            </a:r>
          </a:p>
          <a:p>
            <a:r>
              <a:rPr lang="en-GB" b="1" dirty="0"/>
              <a:t>Performance assessments</a:t>
            </a:r>
            <a:r>
              <a:rPr lang="en-GB" dirty="0"/>
              <a:t>: Create assessments that require students to demonstrate their skills through performances, such as presentations, demonstrations, or performances in the arts. These assessments can focus on specific competencies or techniques relevant to their discipline.</a:t>
            </a:r>
          </a:p>
          <a:p>
            <a:r>
              <a:rPr lang="en-GB" b="1" dirty="0"/>
              <a:t>Authentic assessments with technology</a:t>
            </a:r>
            <a:r>
              <a:rPr lang="en-GB" dirty="0"/>
              <a:t>: Leverage tools and platforms to design accurate evaluations. For example, students can create websites, develop multimedia projects, or participate in online simulations or virtual reality experiences.</a:t>
            </a:r>
          </a:p>
          <a:p>
            <a:r>
              <a:rPr lang="en-GB" b="1" dirty="0"/>
              <a:t>Professional collaborations</a:t>
            </a:r>
            <a:r>
              <a:rPr lang="en-GB" dirty="0"/>
              <a:t>: Establish collaborations with professionals in the field or industry partners to provide students with real-world challenges or opportunities to work on authentic projects. This can include mentorships, guest lectures, or joint projects.</a:t>
            </a:r>
          </a:p>
          <a:p>
            <a:r>
              <a:rPr lang="en-GB" b="1" dirty="0"/>
              <a:t>Self-assessment and reflection</a:t>
            </a:r>
            <a:r>
              <a:rPr lang="en-GB" dirty="0"/>
              <a:t>: Incorporate opportunities for students to reflect on their learning and performance. This can be done through journals, reflective essays, or structured reflection activities to help students develop metacognitive skills and take ownership of their education.</a:t>
            </a:r>
          </a:p>
          <a:p>
            <a:endParaRPr lang="en-GB" dirty="0"/>
          </a:p>
        </p:txBody>
      </p:sp>
      <p:sp>
        <p:nvSpPr>
          <p:cNvPr id="4" name="Slide Number Placeholder 3"/>
          <p:cNvSpPr>
            <a:spLocks noGrp="1"/>
          </p:cNvSpPr>
          <p:nvPr>
            <p:ph type="sldNum" sz="quarter" idx="5"/>
          </p:nvPr>
        </p:nvSpPr>
        <p:spPr/>
        <p:txBody>
          <a:bodyPr/>
          <a:lstStyle/>
          <a:p>
            <a:fld id="{C3F5DD0A-7D85-FE4A-873B-25D45D464B5F}" type="slidenum">
              <a:rPr lang="en-GB" smtClean="0"/>
              <a:t>15</a:t>
            </a:fld>
            <a:endParaRPr lang="en-GB"/>
          </a:p>
        </p:txBody>
      </p:sp>
    </p:spTree>
    <p:extLst>
      <p:ext uri="{BB962C8B-B14F-4D97-AF65-F5344CB8AC3E}">
        <p14:creationId xmlns:p14="http://schemas.microsoft.com/office/powerpoint/2010/main" val="216422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EDD0-DB5C-5D46-840E-7CDA084C105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E82A37E-8816-A34C-8B27-89740BA57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4A6A9F71-5430-B34A-978D-D41C8D5257FB}"/>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226333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82E2-7403-A54A-804A-BC1BDA8C48CA}"/>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86B2514-3C41-6142-8867-BF3265E192AF}"/>
              </a:ext>
            </a:extLst>
          </p:cNvPr>
          <p:cNvSpPr>
            <a:spLocks noGrp="1"/>
          </p:cNvSpPr>
          <p:nvPr>
            <p:ph type="pic" idx="1"/>
          </p:nvPr>
        </p:nvSpPr>
        <p:spPr>
          <a:xfrm>
            <a:off x="5183188" y="1145628"/>
            <a:ext cx="6172200" cy="47154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10DD8C-8B16-CA45-B6EE-DC033198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92A32D7-96EF-DA4B-94AD-88CA2620FDC3}"/>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335791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F2BFB-C42A-5B46-A3A2-7F7739EEB8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455C9BD-20D2-8D46-9903-A41B6CEAD3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7B8A70A6-FA1B-5641-AD33-810764325C14}"/>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339166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57DB2-449F-8B49-BA06-D36CE0B504A0}"/>
              </a:ext>
            </a:extLst>
          </p:cNvPr>
          <p:cNvSpPr>
            <a:spLocks noGrp="1"/>
          </p:cNvSpPr>
          <p:nvPr>
            <p:ph type="title" orient="vert"/>
          </p:nvPr>
        </p:nvSpPr>
        <p:spPr>
          <a:xfrm>
            <a:off x="8430610" y="1019503"/>
            <a:ext cx="2628900" cy="5157460"/>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3D6337A-D144-734D-8FEA-FCD0F1CE1FC0}"/>
              </a:ext>
            </a:extLst>
          </p:cNvPr>
          <p:cNvSpPr>
            <a:spLocks noGrp="1"/>
          </p:cNvSpPr>
          <p:nvPr>
            <p:ph type="body" orient="vert" idx="1"/>
          </p:nvPr>
        </p:nvSpPr>
        <p:spPr>
          <a:xfrm>
            <a:off x="838200" y="1019503"/>
            <a:ext cx="7401910" cy="515746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75F8AA91-8C63-6E49-8606-3F60126D03E2}"/>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188233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80" y="1428802"/>
            <a:ext cx="10923851"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9"/>
          <p:cNvSpPr>
            <a:spLocks noGrp="1"/>
          </p:cNvSpPr>
          <p:nvPr>
            <p:ph type="sldNum" sz="quarter" idx="10"/>
          </p:nvPr>
        </p:nvSpPr>
        <p:spPr>
          <a:xfrm>
            <a:off x="10703986" y="6111875"/>
            <a:ext cx="527049" cy="412751"/>
          </a:xfrm>
        </p:spPr>
        <p:txBody>
          <a:bodyPr/>
          <a:lstStyle>
            <a:lvl1pPr>
              <a:defRPr/>
            </a:lvl1pPr>
          </a:lstStyle>
          <a:p>
            <a:pPr>
              <a:defRPr/>
            </a:pPr>
            <a:fld id="{40AC488E-D317-AD4E-9D65-863F647F8AC1}" type="slidenum">
              <a:rPr lang="en-GB"/>
              <a:pPr>
                <a:defRPr/>
              </a:pPr>
              <a:t>‹#›</a:t>
            </a:fld>
            <a:endParaRPr lang="en-GB"/>
          </a:p>
        </p:txBody>
      </p:sp>
    </p:spTree>
    <p:extLst>
      <p:ext uri="{BB962C8B-B14F-4D97-AF65-F5344CB8AC3E}">
        <p14:creationId xmlns:p14="http://schemas.microsoft.com/office/powerpoint/2010/main" val="395256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80" y="1428802"/>
            <a:ext cx="10923851"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9"/>
          <p:cNvSpPr>
            <a:spLocks noGrp="1"/>
          </p:cNvSpPr>
          <p:nvPr>
            <p:ph type="sldNum" sz="quarter" idx="10"/>
          </p:nvPr>
        </p:nvSpPr>
        <p:spPr>
          <a:xfrm>
            <a:off x="10703986" y="6111875"/>
            <a:ext cx="527049" cy="412751"/>
          </a:xfrm>
        </p:spPr>
        <p:txBody>
          <a:bodyPr/>
          <a:lstStyle>
            <a:lvl1pPr>
              <a:defRPr/>
            </a:lvl1pPr>
          </a:lstStyle>
          <a:p>
            <a:pPr>
              <a:defRPr/>
            </a:pPr>
            <a:fld id="{40AC488E-D317-AD4E-9D65-863F647F8AC1}" type="slidenum">
              <a:rPr lang="en-GB"/>
              <a:pPr>
                <a:defRPr/>
              </a:pPr>
              <a:t>‹#›</a:t>
            </a:fld>
            <a:endParaRPr lang="en-GB"/>
          </a:p>
        </p:txBody>
      </p:sp>
    </p:spTree>
    <p:extLst>
      <p:ext uri="{BB962C8B-B14F-4D97-AF65-F5344CB8AC3E}">
        <p14:creationId xmlns:p14="http://schemas.microsoft.com/office/powerpoint/2010/main" val="206020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80" y="1428802"/>
            <a:ext cx="10923851"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9"/>
          <p:cNvSpPr>
            <a:spLocks noGrp="1"/>
          </p:cNvSpPr>
          <p:nvPr>
            <p:ph type="sldNum" sz="quarter" idx="10"/>
          </p:nvPr>
        </p:nvSpPr>
        <p:spPr>
          <a:xfrm>
            <a:off x="10703986" y="6111875"/>
            <a:ext cx="527049" cy="412751"/>
          </a:xfrm>
        </p:spPr>
        <p:txBody>
          <a:bodyPr/>
          <a:lstStyle>
            <a:lvl1pPr>
              <a:defRPr/>
            </a:lvl1pPr>
          </a:lstStyle>
          <a:p>
            <a:pPr>
              <a:defRPr/>
            </a:pPr>
            <a:fld id="{40AC488E-D317-AD4E-9D65-863F647F8AC1}" type="slidenum">
              <a:rPr lang="en-GB"/>
              <a:pPr>
                <a:defRPr/>
              </a:pPr>
              <a:t>‹#›</a:t>
            </a:fld>
            <a:endParaRPr lang="en-GB"/>
          </a:p>
        </p:txBody>
      </p:sp>
    </p:spTree>
    <p:extLst>
      <p:ext uri="{BB962C8B-B14F-4D97-AF65-F5344CB8AC3E}">
        <p14:creationId xmlns:p14="http://schemas.microsoft.com/office/powerpoint/2010/main" val="340483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80" y="1428802"/>
            <a:ext cx="10923851"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9"/>
          <p:cNvSpPr>
            <a:spLocks noGrp="1"/>
          </p:cNvSpPr>
          <p:nvPr>
            <p:ph type="sldNum" sz="quarter" idx="10"/>
          </p:nvPr>
        </p:nvSpPr>
        <p:spPr>
          <a:xfrm>
            <a:off x="10703986" y="6111875"/>
            <a:ext cx="527049" cy="412751"/>
          </a:xfrm>
        </p:spPr>
        <p:txBody>
          <a:bodyPr/>
          <a:lstStyle>
            <a:lvl1pPr>
              <a:defRPr/>
            </a:lvl1pPr>
          </a:lstStyle>
          <a:p>
            <a:pPr>
              <a:defRPr/>
            </a:pPr>
            <a:fld id="{40AC488E-D317-AD4E-9D65-863F647F8AC1}" type="slidenum">
              <a:rPr lang="en-GB"/>
              <a:pPr>
                <a:defRPr/>
              </a:pPr>
              <a:t>‹#›</a:t>
            </a:fld>
            <a:endParaRPr lang="en-GB"/>
          </a:p>
        </p:txBody>
      </p:sp>
    </p:spTree>
    <p:extLst>
      <p:ext uri="{BB962C8B-B14F-4D97-AF65-F5344CB8AC3E}">
        <p14:creationId xmlns:p14="http://schemas.microsoft.com/office/powerpoint/2010/main" val="2761931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680" y="1428802"/>
            <a:ext cx="10923851" cy="4448471"/>
          </a:xfrm>
        </p:spPr>
        <p:txBody>
          <a:bodyPr>
            <a:normAutofit/>
          </a:bodyPr>
          <a:lstStyle>
            <a:lvl1pPr>
              <a:lnSpc>
                <a:spcPct val="100000"/>
              </a:lnSpc>
              <a:spcBef>
                <a:spcPts val="600"/>
              </a:spcBef>
              <a:spcAft>
                <a:spcPts val="600"/>
              </a:spcAft>
              <a:buSzPct val="110000"/>
              <a:defRPr sz="2400">
                <a:solidFill>
                  <a:srgbClr val="000000"/>
                </a:solidFill>
              </a:defRPr>
            </a:lvl1pPr>
            <a:lvl2pPr>
              <a:lnSpc>
                <a:spcPct val="100000"/>
              </a:lnSpc>
              <a:spcBef>
                <a:spcPts val="600"/>
              </a:spcBef>
              <a:spcAft>
                <a:spcPts val="600"/>
              </a:spcAft>
              <a:buSzPct val="80000"/>
              <a:defRPr sz="2400">
                <a:solidFill>
                  <a:srgbClr val="000000"/>
                </a:solidFill>
              </a:defRPr>
            </a:lvl2pPr>
            <a:lvl3pPr>
              <a:lnSpc>
                <a:spcPct val="100000"/>
              </a:lnSpc>
              <a:spcBef>
                <a:spcPts val="600"/>
              </a:spcBef>
              <a:spcAft>
                <a:spcPts val="600"/>
              </a:spcAft>
              <a:defRPr sz="2000">
                <a:solidFill>
                  <a:srgbClr val="000000"/>
                </a:solidFill>
              </a:defRPr>
            </a:lvl3pPr>
            <a:lvl4pPr>
              <a:lnSpc>
                <a:spcPct val="100000"/>
              </a:lnSpc>
              <a:spcBef>
                <a:spcPts val="600"/>
              </a:spcBef>
              <a:spcAft>
                <a:spcPts val="600"/>
              </a:spcAft>
              <a:buSzPct val="80000"/>
              <a:buFont typeface="Arial" pitchFamily="34" charset="0"/>
              <a:buChar char="–"/>
              <a:defRPr sz="2000">
                <a:solidFill>
                  <a:srgbClr val="000000"/>
                </a:solidFill>
              </a:defRPr>
            </a:lvl4pPr>
            <a:lvl5pPr>
              <a:lnSpc>
                <a:spcPct val="100000"/>
              </a:lnSpc>
              <a:spcBef>
                <a:spcPts val="600"/>
              </a:spcBef>
              <a:spcAft>
                <a:spcPts val="600"/>
              </a:spcAft>
              <a:defRPr sz="2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9"/>
          <p:cNvSpPr>
            <a:spLocks noGrp="1"/>
          </p:cNvSpPr>
          <p:nvPr>
            <p:ph type="sldNum" sz="quarter" idx="10"/>
          </p:nvPr>
        </p:nvSpPr>
        <p:spPr>
          <a:xfrm>
            <a:off x="10703986" y="6111875"/>
            <a:ext cx="527049" cy="412751"/>
          </a:xfrm>
        </p:spPr>
        <p:txBody>
          <a:bodyPr/>
          <a:lstStyle>
            <a:lvl1pPr>
              <a:defRPr/>
            </a:lvl1pPr>
          </a:lstStyle>
          <a:p>
            <a:pPr>
              <a:defRPr/>
            </a:pPr>
            <a:fld id="{40AC488E-D317-AD4E-9D65-863F647F8AC1}" type="slidenum">
              <a:rPr lang="en-GB"/>
              <a:pPr>
                <a:defRPr/>
              </a:pPr>
              <a:t>‹#›</a:t>
            </a:fld>
            <a:endParaRPr lang="en-GB"/>
          </a:p>
        </p:txBody>
      </p:sp>
    </p:spTree>
    <p:extLst>
      <p:ext uri="{BB962C8B-B14F-4D97-AF65-F5344CB8AC3E}">
        <p14:creationId xmlns:p14="http://schemas.microsoft.com/office/powerpoint/2010/main" val="162718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2FA-3EDA-CC46-AB65-466EE913C7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63DF97E-3D02-434F-AD73-36AA715E06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7DFD7796-9C24-B944-A9A7-C08DB3D26E8F}"/>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145415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D138-41E3-244D-AA92-152CEE91CAE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B1E8322-55FC-8844-AF05-104CB28C7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949D79F1-2417-B440-A1BE-E0F67F1759DD}"/>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19046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5EB9-346A-0C45-A61E-9824167A307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F4F69B-9ECA-4E43-AF7D-87A0DDBB01DD}"/>
              </a:ext>
            </a:extLst>
          </p:cNvPr>
          <p:cNvSpPr>
            <a:spLocks noGrp="1"/>
          </p:cNvSpPr>
          <p:nvPr>
            <p:ph sz="half" idx="1"/>
          </p:nvPr>
        </p:nvSpPr>
        <p:spPr>
          <a:xfrm>
            <a:off x="838200" y="2291255"/>
            <a:ext cx="5181600" cy="38857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BC018A-3806-0C4E-A193-F47A036381E8}"/>
              </a:ext>
            </a:extLst>
          </p:cNvPr>
          <p:cNvSpPr>
            <a:spLocks noGrp="1"/>
          </p:cNvSpPr>
          <p:nvPr>
            <p:ph sz="half" idx="2"/>
          </p:nvPr>
        </p:nvSpPr>
        <p:spPr>
          <a:xfrm>
            <a:off x="6172200" y="2291255"/>
            <a:ext cx="5181600" cy="38857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C2AA643E-7E54-004F-921E-FE656B80E3E3}"/>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268350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5EB9-346A-0C45-A61E-9824167A307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3F4F69B-9ECA-4E43-AF7D-87A0DDBB01DD}"/>
              </a:ext>
            </a:extLst>
          </p:cNvPr>
          <p:cNvSpPr>
            <a:spLocks noGrp="1"/>
          </p:cNvSpPr>
          <p:nvPr>
            <p:ph sz="half" idx="1"/>
          </p:nvPr>
        </p:nvSpPr>
        <p:spPr>
          <a:xfrm>
            <a:off x="777706" y="2291255"/>
            <a:ext cx="3365938" cy="38857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BC018A-3806-0C4E-A193-F47A036381E8}"/>
              </a:ext>
            </a:extLst>
          </p:cNvPr>
          <p:cNvSpPr>
            <a:spLocks noGrp="1"/>
          </p:cNvSpPr>
          <p:nvPr>
            <p:ph sz="half" idx="2"/>
          </p:nvPr>
        </p:nvSpPr>
        <p:spPr>
          <a:xfrm>
            <a:off x="4412969" y="2291255"/>
            <a:ext cx="3366000" cy="38857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C2AA643E-7E54-004F-921E-FE656B80E3E3}"/>
              </a:ext>
            </a:extLst>
          </p:cNvPr>
          <p:cNvSpPr>
            <a:spLocks noGrp="1"/>
          </p:cNvSpPr>
          <p:nvPr>
            <p:ph type="sldNum" sz="quarter" idx="12"/>
          </p:nvPr>
        </p:nvSpPr>
        <p:spPr/>
        <p:txBody>
          <a:bodyPr/>
          <a:lstStyle/>
          <a:p>
            <a:fld id="{99378271-3093-474C-B355-EF18563DE3E1}" type="slidenum">
              <a:rPr lang="en-GB" smtClean="0"/>
              <a:t>‹#›</a:t>
            </a:fld>
            <a:endParaRPr lang="en-GB"/>
          </a:p>
        </p:txBody>
      </p:sp>
      <p:sp>
        <p:nvSpPr>
          <p:cNvPr id="6" name="Content Placeholder 3">
            <a:extLst>
              <a:ext uri="{FF2B5EF4-FFF2-40B4-BE49-F238E27FC236}">
                <a16:creationId xmlns:a16="http://schemas.microsoft.com/office/drawing/2014/main" id="{D54CAA9D-1F3F-1C4D-A24C-A857809F447A}"/>
              </a:ext>
            </a:extLst>
          </p:cNvPr>
          <p:cNvSpPr>
            <a:spLocks noGrp="1"/>
          </p:cNvSpPr>
          <p:nvPr>
            <p:ph sz="half" idx="13"/>
          </p:nvPr>
        </p:nvSpPr>
        <p:spPr>
          <a:xfrm>
            <a:off x="8048294" y="2291654"/>
            <a:ext cx="3366000" cy="38857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9713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2EE6-CA25-9B4D-9F85-CDB809748FBE}"/>
              </a:ext>
            </a:extLst>
          </p:cNvPr>
          <p:cNvSpPr>
            <a:spLocks noGrp="1"/>
          </p:cNvSpPr>
          <p:nvPr>
            <p:ph type="title"/>
          </p:nvPr>
        </p:nvSpPr>
        <p:spPr>
          <a:xfrm>
            <a:off x="839788" y="1051034"/>
            <a:ext cx="10515600" cy="639654"/>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03682D-46EB-214F-AA28-D5D430C9881A}"/>
              </a:ext>
            </a:extLst>
          </p:cNvPr>
          <p:cNvSpPr>
            <a:spLocks noGrp="1"/>
          </p:cNvSpPr>
          <p:nvPr>
            <p:ph type="body" idx="1"/>
          </p:nvPr>
        </p:nvSpPr>
        <p:spPr>
          <a:xfrm>
            <a:off x="839788" y="18573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CDC186-44AF-2149-9C85-208E88E32175}"/>
              </a:ext>
            </a:extLst>
          </p:cNvPr>
          <p:cNvSpPr>
            <a:spLocks noGrp="1"/>
          </p:cNvSpPr>
          <p:nvPr>
            <p:ph sz="half" idx="2"/>
          </p:nvPr>
        </p:nvSpPr>
        <p:spPr>
          <a:xfrm>
            <a:off x="839788" y="2785241"/>
            <a:ext cx="5157787" cy="34044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C478EA-FDDE-8A40-B6F5-61467B7F052F}"/>
              </a:ext>
            </a:extLst>
          </p:cNvPr>
          <p:cNvSpPr>
            <a:spLocks noGrp="1"/>
          </p:cNvSpPr>
          <p:nvPr>
            <p:ph type="body" sz="quarter" idx="3"/>
          </p:nvPr>
        </p:nvSpPr>
        <p:spPr>
          <a:xfrm>
            <a:off x="6172200" y="18573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423237-5B59-784E-94F7-2DC3062D4985}"/>
              </a:ext>
            </a:extLst>
          </p:cNvPr>
          <p:cNvSpPr>
            <a:spLocks noGrp="1"/>
          </p:cNvSpPr>
          <p:nvPr>
            <p:ph sz="quarter" idx="4"/>
          </p:nvPr>
        </p:nvSpPr>
        <p:spPr>
          <a:xfrm>
            <a:off x="6172200" y="2785241"/>
            <a:ext cx="5183188" cy="34044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26EA4F6B-1C8A-814D-803F-B5D4E48E6558}"/>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200398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3111F-2FC9-9944-A1BA-E4070C6F20C0}"/>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2D83EC6C-3DFA-DB4D-B9EA-F9D007A07BF8}"/>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83027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9B4B83-D65C-4C47-BDAC-E07CFD4EC47F}"/>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272862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1942-D54A-B943-8742-7197F77EA4AE}"/>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83A122B-B07F-8C46-8DA9-5504EA641B13}"/>
              </a:ext>
            </a:extLst>
          </p:cNvPr>
          <p:cNvSpPr>
            <a:spLocks noGrp="1"/>
          </p:cNvSpPr>
          <p:nvPr>
            <p:ph idx="1"/>
          </p:nvPr>
        </p:nvSpPr>
        <p:spPr>
          <a:xfrm>
            <a:off x="5183188" y="1124607"/>
            <a:ext cx="6172200" cy="4736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B1845F9-B3EF-0B41-A73D-36CD8F242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8F274A34-BA10-494F-B1DA-B2A14F9469B9}"/>
              </a:ext>
            </a:extLst>
          </p:cNvPr>
          <p:cNvSpPr>
            <a:spLocks noGrp="1"/>
          </p:cNvSpPr>
          <p:nvPr>
            <p:ph type="sldNum" sz="quarter" idx="12"/>
          </p:nvPr>
        </p:nvSpPr>
        <p:spPr/>
        <p:txBody>
          <a:bodyPr/>
          <a:lstStyle/>
          <a:p>
            <a:fld id="{99378271-3093-474C-B355-EF18563DE3E1}" type="slidenum">
              <a:rPr lang="en-GB" smtClean="0"/>
              <a:t>‹#›</a:t>
            </a:fld>
            <a:endParaRPr lang="en-GB"/>
          </a:p>
        </p:txBody>
      </p:sp>
    </p:spTree>
    <p:extLst>
      <p:ext uri="{BB962C8B-B14F-4D97-AF65-F5344CB8AC3E}">
        <p14:creationId xmlns:p14="http://schemas.microsoft.com/office/powerpoint/2010/main" val="116713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04654-FB44-E949-9CC9-04C47A204DC1}"/>
              </a:ext>
            </a:extLst>
          </p:cNvPr>
          <p:cNvSpPr>
            <a:spLocks noGrp="1"/>
          </p:cNvSpPr>
          <p:nvPr>
            <p:ph type="title"/>
          </p:nvPr>
        </p:nvSpPr>
        <p:spPr>
          <a:xfrm>
            <a:off x="838200" y="1072055"/>
            <a:ext cx="10515600" cy="1082653"/>
          </a:xfrm>
          <a:prstGeom prst="rect">
            <a:avLst/>
          </a:prstGeom>
        </p:spPr>
        <p:txBody>
          <a:bodyPr vert="horz" lIns="91440" tIns="45720" rIns="91440" bIns="45720" rtlCol="0" anchor="b">
            <a:normAutofit/>
          </a:bodyPr>
          <a:lstStyle/>
          <a:p>
            <a:r>
              <a:rPr lang="en-GB"/>
              <a:t>Click to edit Master title style</a:t>
            </a:r>
          </a:p>
        </p:txBody>
      </p:sp>
      <p:sp>
        <p:nvSpPr>
          <p:cNvPr id="3" name="Text Placeholder 2">
            <a:extLst>
              <a:ext uri="{FF2B5EF4-FFF2-40B4-BE49-F238E27FC236}">
                <a16:creationId xmlns:a16="http://schemas.microsoft.com/office/drawing/2014/main" id="{12505BA9-B829-9E45-A88F-E66BC0132966}"/>
              </a:ext>
            </a:extLst>
          </p:cNvPr>
          <p:cNvSpPr>
            <a:spLocks noGrp="1"/>
          </p:cNvSpPr>
          <p:nvPr>
            <p:ph type="body" idx="1"/>
          </p:nvPr>
        </p:nvSpPr>
        <p:spPr>
          <a:xfrm>
            <a:off x="838200" y="2354317"/>
            <a:ext cx="10515600" cy="382264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5C1E1A71-6C94-8F41-AD02-BEC52728E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78271-3093-474C-B355-EF18563DE3E1}" type="slidenum">
              <a:rPr lang="en-GB" smtClean="0"/>
              <a:t>‹#›</a:t>
            </a:fld>
            <a:endParaRPr lang="en-GB"/>
          </a:p>
        </p:txBody>
      </p:sp>
      <p:pic>
        <p:nvPicPr>
          <p:cNvPr id="7" name="Picture 6">
            <a:extLst>
              <a:ext uri="{FF2B5EF4-FFF2-40B4-BE49-F238E27FC236}">
                <a16:creationId xmlns:a16="http://schemas.microsoft.com/office/drawing/2014/main" id="{59ECEDB5-0C8E-8E41-9059-B9689B8F9616}"/>
              </a:ext>
            </a:extLst>
          </p:cNvPr>
          <p:cNvPicPr>
            <a:picLocks noChangeAspect="1"/>
          </p:cNvPicPr>
          <p:nvPr userDrawn="1"/>
        </p:nvPicPr>
        <p:blipFill>
          <a:blip r:embed="rId19"/>
          <a:stretch>
            <a:fillRect/>
          </a:stretch>
        </p:blipFill>
        <p:spPr>
          <a:xfrm>
            <a:off x="-50801" y="-29210"/>
            <a:ext cx="3053413" cy="1187438"/>
          </a:xfrm>
          <a:prstGeom prst="rect">
            <a:avLst/>
          </a:prstGeom>
        </p:spPr>
      </p:pic>
      <p:sp>
        <p:nvSpPr>
          <p:cNvPr id="12" name="TextBox 11">
            <a:extLst>
              <a:ext uri="{FF2B5EF4-FFF2-40B4-BE49-F238E27FC236}">
                <a16:creationId xmlns:a16="http://schemas.microsoft.com/office/drawing/2014/main" id="{6078BE89-E7EC-2646-9B35-91B69B399A01}"/>
              </a:ext>
            </a:extLst>
          </p:cNvPr>
          <p:cNvSpPr txBox="1"/>
          <p:nvPr userDrawn="1"/>
        </p:nvSpPr>
        <p:spPr>
          <a:xfrm>
            <a:off x="838200" y="6400412"/>
            <a:ext cx="9088450" cy="276999"/>
          </a:xfrm>
          <a:prstGeom prst="rect">
            <a:avLst/>
          </a:prstGeom>
          <a:noFill/>
        </p:spPr>
        <p:txBody>
          <a:bodyPr wrap="none" rtlCol="0">
            <a:spAutoFit/>
          </a:bodyPr>
          <a:lstStyle/>
          <a:p>
            <a:r>
              <a:rPr lang="en-GB" sz="1200" i="1" dirty="0"/>
              <a:t>UWL Festival of Learning July 2023 - Measuring Knowledge and Learner Success and Higher-Order Thinking Skills in the Age of AI</a:t>
            </a:r>
          </a:p>
        </p:txBody>
      </p:sp>
      <p:pic>
        <p:nvPicPr>
          <p:cNvPr id="4" name="Picture 3">
            <a:extLst>
              <a:ext uri="{FF2B5EF4-FFF2-40B4-BE49-F238E27FC236}">
                <a16:creationId xmlns:a16="http://schemas.microsoft.com/office/drawing/2014/main" id="{ADB4375B-0A14-0DB6-EC1C-DDB7267ABB4F}"/>
              </a:ext>
            </a:extLst>
          </p:cNvPr>
          <p:cNvPicPr>
            <a:picLocks noChangeAspect="1"/>
          </p:cNvPicPr>
          <p:nvPr userDrawn="1"/>
        </p:nvPicPr>
        <p:blipFill>
          <a:blip r:embed="rId20"/>
          <a:srcRect/>
          <a:stretch/>
        </p:blipFill>
        <p:spPr>
          <a:xfrm>
            <a:off x="10532376" y="192955"/>
            <a:ext cx="1420426" cy="1420426"/>
          </a:xfrm>
          <a:prstGeom prst="rect">
            <a:avLst/>
          </a:prstGeom>
        </p:spPr>
      </p:pic>
    </p:spTree>
    <p:extLst>
      <p:ext uri="{BB962C8B-B14F-4D97-AF65-F5344CB8AC3E}">
        <p14:creationId xmlns:p14="http://schemas.microsoft.com/office/powerpoint/2010/main" val="371941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 id="2147483690" r:id="rId13"/>
    <p:sldLayoutId id="2147483692" r:id="rId14"/>
    <p:sldLayoutId id="2147483693" r:id="rId15"/>
    <p:sldLayoutId id="2147483694" r:id="rId16"/>
    <p:sldLayoutId id="2147483695" r:id="rId17"/>
  </p:sldLayoutIdLst>
  <p:hf sldNum="0" hdr="0" dt="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6096000" y="1523082"/>
            <a:ext cx="5519351" cy="3811835"/>
          </a:xfrm>
        </p:spPr>
        <p:txBody>
          <a:bodyPr>
            <a:normAutofit/>
          </a:bodyPr>
          <a:lstStyle/>
          <a:p>
            <a:pPr algn="r">
              <a:lnSpc>
                <a:spcPct val="90000"/>
              </a:lnSpc>
            </a:pPr>
            <a:r>
              <a:rPr lang="en-US" sz="4400" dirty="0"/>
              <a:t>Measuring Knowledge and Learner Success and Higher-Order Thinking Skills in the Age of AI</a:t>
            </a:r>
          </a:p>
        </p:txBody>
      </p:sp>
      <p:pic>
        <p:nvPicPr>
          <p:cNvPr id="1026" name="Picture 2" descr="The measure of intelligence is the ability to change Albert Einstein in ...">
            <a:extLst>
              <a:ext uri="{FF2B5EF4-FFF2-40B4-BE49-F238E27FC236}">
                <a16:creationId xmlns:a16="http://schemas.microsoft.com/office/drawing/2014/main" id="{835B0B46-D66B-B993-116C-AC8E98145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3869"/>
            <a:ext cx="4730262" cy="47302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F44BECF-1075-BD19-7A70-343218EC4440}"/>
              </a:ext>
            </a:extLst>
          </p:cNvPr>
          <p:cNvSpPr/>
          <p:nvPr/>
        </p:nvSpPr>
        <p:spPr>
          <a:xfrm>
            <a:off x="4226011" y="5461686"/>
            <a:ext cx="1235675" cy="21006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03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40B22C-0182-DBAB-63D3-1CAE0C4ADB68}"/>
              </a:ext>
            </a:extLst>
          </p:cNvPr>
          <p:cNvSpPr>
            <a:spLocks noGrp="1"/>
          </p:cNvSpPr>
          <p:nvPr>
            <p:ph type="title"/>
          </p:nvPr>
        </p:nvSpPr>
        <p:spPr>
          <a:xfrm>
            <a:off x="838200" y="1072055"/>
            <a:ext cx="10515600" cy="1082653"/>
          </a:xfrm>
        </p:spPr>
        <p:txBody>
          <a:bodyPr anchor="b">
            <a:normAutofit/>
          </a:bodyPr>
          <a:lstStyle/>
          <a:p>
            <a:r>
              <a:rPr lang="en-GB" dirty="0"/>
              <a:t>Authentic Assessments</a:t>
            </a:r>
          </a:p>
        </p:txBody>
      </p:sp>
      <p:sp>
        <p:nvSpPr>
          <p:cNvPr id="7" name="Content Placeholder 6">
            <a:extLst>
              <a:ext uri="{FF2B5EF4-FFF2-40B4-BE49-F238E27FC236}">
                <a16:creationId xmlns:a16="http://schemas.microsoft.com/office/drawing/2014/main" id="{6787E8C3-0C73-3404-D04B-748495CCF76F}"/>
              </a:ext>
            </a:extLst>
          </p:cNvPr>
          <p:cNvSpPr>
            <a:spLocks noGrp="1"/>
          </p:cNvSpPr>
          <p:nvPr>
            <p:ph sz="half" idx="1"/>
          </p:nvPr>
        </p:nvSpPr>
        <p:spPr>
          <a:xfrm>
            <a:off x="838200" y="2291255"/>
            <a:ext cx="5181600" cy="3885708"/>
          </a:xfrm>
        </p:spPr>
        <p:txBody>
          <a:bodyPr>
            <a:normAutofit/>
          </a:bodyPr>
          <a:lstStyle/>
          <a:p>
            <a:pPr marL="0" indent="0">
              <a:buNone/>
            </a:pPr>
            <a:r>
              <a:rPr lang="en-GB" sz="2400"/>
              <a:t>Authentic assessments in higher education are assessment methods that aim to evaluate students' knowledge, skills, and abilities in a context that closely resembles real-world or professional situations. These assessments go beyond traditional tests and exams by emphasising applying knowledge and skills to meaningful tasks or problems.</a:t>
            </a:r>
          </a:p>
        </p:txBody>
      </p:sp>
      <p:pic>
        <p:nvPicPr>
          <p:cNvPr id="9" name="Content Placeholder 7">
            <a:extLst>
              <a:ext uri="{FF2B5EF4-FFF2-40B4-BE49-F238E27FC236}">
                <a16:creationId xmlns:a16="http://schemas.microsoft.com/office/drawing/2014/main" id="{21954BDA-2F91-D5C3-0771-9DDA4EF77E77}"/>
              </a:ext>
            </a:extLst>
          </p:cNvPr>
          <p:cNvPicPr>
            <a:picLocks noChangeAspect="1"/>
          </p:cNvPicPr>
          <p:nvPr/>
        </p:nvPicPr>
        <p:blipFill>
          <a:blip r:embed="rId2"/>
          <a:stretch/>
        </p:blipFill>
        <p:spPr>
          <a:xfrm>
            <a:off x="6172200" y="2912801"/>
            <a:ext cx="5181600" cy="2642616"/>
          </a:xfrm>
          <a:prstGeom prst="rect">
            <a:avLst/>
          </a:prstGeom>
          <a:noFill/>
        </p:spPr>
      </p:pic>
    </p:spTree>
    <p:extLst>
      <p:ext uri="{BB962C8B-B14F-4D97-AF65-F5344CB8AC3E}">
        <p14:creationId xmlns:p14="http://schemas.microsoft.com/office/powerpoint/2010/main" val="16557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BFEC2EC2-10D6-D437-FDFB-DC1584EA1264}"/>
              </a:ext>
            </a:extLst>
          </p:cNvPr>
          <p:cNvGraphicFramePr>
            <a:graphicFrameLocks noGrp="1"/>
          </p:cNvGraphicFramePr>
          <p:nvPr>
            <p:ph idx="1"/>
            <p:extLst>
              <p:ext uri="{D42A27DB-BD31-4B8C-83A1-F6EECF244321}">
                <p14:modId xmlns:p14="http://schemas.microsoft.com/office/powerpoint/2010/main" val="1993088936"/>
              </p:ext>
            </p:extLst>
          </p:nvPr>
        </p:nvGraphicFramePr>
        <p:xfrm>
          <a:off x="6213233" y="1872005"/>
          <a:ext cx="4897971" cy="418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1BA5CFEC-3858-018E-2A23-9515EEFD6AF6}"/>
              </a:ext>
            </a:extLst>
          </p:cNvPr>
          <p:cNvSpPr txBox="1">
            <a:spLocks/>
          </p:cNvSpPr>
          <p:nvPr/>
        </p:nvSpPr>
        <p:spPr>
          <a:xfrm>
            <a:off x="839788" y="2057399"/>
            <a:ext cx="5138981" cy="3811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t>Using this list of ideas for authentic assessment, which ones work best for you and which ones haven’t you tried? Are there others?</a:t>
            </a:r>
          </a:p>
          <a:p>
            <a:pPr marL="514350" indent="-514350">
              <a:buFont typeface="+mj-lt"/>
              <a:buAutoNum type="arabicPeriod"/>
            </a:pPr>
            <a:r>
              <a:rPr lang="en-GB" sz="3200" dirty="0"/>
              <a:t>Discuss and share within your groups/ room</a:t>
            </a:r>
          </a:p>
          <a:p>
            <a:pPr marL="514350" indent="-514350">
              <a:buFont typeface="+mj-lt"/>
              <a:buAutoNum type="arabicPeriod"/>
            </a:pPr>
            <a:endParaRPr lang="en-GB" dirty="0"/>
          </a:p>
        </p:txBody>
      </p:sp>
      <p:sp>
        <p:nvSpPr>
          <p:cNvPr id="11" name="Title 3">
            <a:extLst>
              <a:ext uri="{FF2B5EF4-FFF2-40B4-BE49-F238E27FC236}">
                <a16:creationId xmlns:a16="http://schemas.microsoft.com/office/drawing/2014/main" id="{90326CD0-2939-1C51-4417-79AC2130E57D}"/>
              </a:ext>
            </a:extLst>
          </p:cNvPr>
          <p:cNvSpPr>
            <a:spLocks noGrp="1"/>
          </p:cNvSpPr>
          <p:nvPr>
            <p:ph type="title"/>
          </p:nvPr>
        </p:nvSpPr>
        <p:spPr>
          <a:xfrm>
            <a:off x="839788" y="803620"/>
            <a:ext cx="9627973" cy="1082653"/>
          </a:xfrm>
        </p:spPr>
        <p:txBody>
          <a:bodyPr>
            <a:normAutofit/>
          </a:bodyPr>
          <a:lstStyle/>
          <a:p>
            <a:r>
              <a:rPr lang="en-GB" sz="4000" dirty="0"/>
              <a:t>4. Ideas for authentic assessments</a:t>
            </a:r>
          </a:p>
        </p:txBody>
      </p:sp>
    </p:spTree>
    <p:extLst>
      <p:ext uri="{BB962C8B-B14F-4D97-AF65-F5344CB8AC3E}">
        <p14:creationId xmlns:p14="http://schemas.microsoft.com/office/powerpoint/2010/main" val="143973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674826-9848-B4FE-01DF-0BD2BD963EF5}"/>
              </a:ext>
            </a:extLst>
          </p:cNvPr>
          <p:cNvSpPr>
            <a:spLocks noGrp="1"/>
          </p:cNvSpPr>
          <p:nvPr>
            <p:ph type="title"/>
          </p:nvPr>
        </p:nvSpPr>
        <p:spPr>
          <a:xfrm>
            <a:off x="838200" y="492191"/>
            <a:ext cx="10515600" cy="1082653"/>
          </a:xfrm>
        </p:spPr>
        <p:txBody>
          <a:bodyPr anchor="b">
            <a:normAutofit/>
          </a:bodyPr>
          <a:lstStyle/>
          <a:p>
            <a:r>
              <a:rPr lang="en-GB" dirty="0"/>
              <a:t>4. Ideas for authentic assessment</a:t>
            </a:r>
          </a:p>
        </p:txBody>
      </p:sp>
      <p:sp>
        <p:nvSpPr>
          <p:cNvPr id="4" name="Content Placeholder 3">
            <a:extLst>
              <a:ext uri="{FF2B5EF4-FFF2-40B4-BE49-F238E27FC236}">
                <a16:creationId xmlns:a16="http://schemas.microsoft.com/office/drawing/2014/main" id="{494FA856-3750-E866-70F6-E17D0358BA30}"/>
              </a:ext>
            </a:extLst>
          </p:cNvPr>
          <p:cNvSpPr>
            <a:spLocks noGrp="1"/>
          </p:cNvSpPr>
          <p:nvPr>
            <p:ph idx="1"/>
          </p:nvPr>
        </p:nvSpPr>
        <p:spPr>
          <a:xfrm>
            <a:off x="838200" y="1842473"/>
            <a:ext cx="10515600" cy="4268395"/>
          </a:xfrm>
        </p:spPr>
        <p:txBody>
          <a:bodyPr>
            <a:normAutofit fontScale="32500" lnSpcReduction="20000"/>
          </a:bodyPr>
          <a:lstStyle/>
          <a:p>
            <a:r>
              <a:rPr lang="en-GB" sz="3800" b="1" dirty="0"/>
              <a:t>Case studies</a:t>
            </a:r>
            <a:r>
              <a:rPr lang="en-GB" sz="3800" dirty="0"/>
              <a:t>: Present students with real or realistic scenarios related to their field of research and ask them to analyse the situation, identify problems or challenges, and propose solutions or recommendations. This can be done individually or in groups.</a:t>
            </a:r>
          </a:p>
          <a:p>
            <a:r>
              <a:rPr lang="en-GB" sz="3800" b="1" dirty="0"/>
              <a:t>Simulations</a:t>
            </a:r>
            <a:r>
              <a:rPr lang="en-GB" sz="3800" dirty="0"/>
              <a:t>: Develop interactive simulations that allow students to engage in virtual or simulated real-world experiences. For example, in a nursing program, students could participate in a virtual patient care simulation, making decisions and performing tasks as they would in a natural clinical setting.</a:t>
            </a:r>
          </a:p>
          <a:p>
            <a:r>
              <a:rPr lang="en-GB" sz="3800" b="1" dirty="0"/>
              <a:t>Projects</a:t>
            </a:r>
            <a:r>
              <a:rPr lang="en-GB" sz="3800" dirty="0"/>
              <a:t>: Assign complex, long-term tasks that require students to apply their knowledge and skills to solve real problems or create tangible outcomes. Projects could involve researching, designing prototypes, developing business plans, or creating multimedia presentations.</a:t>
            </a:r>
          </a:p>
          <a:p>
            <a:r>
              <a:rPr lang="en-GB" sz="3800" b="1" dirty="0"/>
              <a:t>Field experiences</a:t>
            </a:r>
            <a:r>
              <a:rPr lang="en-GB" sz="3800" dirty="0"/>
              <a:t>: Provide opportunities for students to engage in real-world experiences outside the classroom. This could involve internships, fieldwork, service-learning projects, or collaborations with industry partners. Students can then reflect on their experiences and connect them to course content through assignments or presentations.</a:t>
            </a:r>
          </a:p>
          <a:p>
            <a:r>
              <a:rPr lang="en-GB" sz="3800" b="1" dirty="0"/>
              <a:t>Portfolios</a:t>
            </a:r>
            <a:r>
              <a:rPr lang="en-GB" sz="3800" dirty="0"/>
              <a:t>: Have students compile a portfolio of their work throughout a course or program. This can include samples of their projects, papers, presentations, and reflections. Portfolios provide a holistic view of students' learning and growth over time.</a:t>
            </a:r>
          </a:p>
          <a:p>
            <a:r>
              <a:rPr lang="en-GB" sz="3800" b="1" dirty="0"/>
              <a:t>Debates or role-playing</a:t>
            </a:r>
            <a:r>
              <a:rPr lang="en-GB" sz="3800" dirty="0"/>
              <a:t>: Organize debates or role-playing activities that simulate professional or disciplinary debates and discussions. Students can research and present arguments from different perspectives, engaging in critical thinking, analysis, and communication.</a:t>
            </a:r>
          </a:p>
          <a:p>
            <a:r>
              <a:rPr lang="en-GB" sz="3800" b="1" dirty="0"/>
              <a:t>Performance assessments</a:t>
            </a:r>
            <a:r>
              <a:rPr lang="en-GB" sz="3800" dirty="0"/>
              <a:t>: Create assessments that require students to demonstrate their skills through performances, such as presentations, demonstrations, or performances in the arts. These assessments can focus on specific competencies or techniques relevant to their discipline.</a:t>
            </a:r>
          </a:p>
          <a:p>
            <a:r>
              <a:rPr lang="en-GB" sz="3800" b="1" dirty="0"/>
              <a:t>Authentic assessments with technology</a:t>
            </a:r>
            <a:r>
              <a:rPr lang="en-GB" sz="3800" dirty="0"/>
              <a:t>: Leverage tools and platforms to design accurate evaluations. For example, students can create websites, develop multimedia projects, or participate in online simulations or virtual reality experiences.</a:t>
            </a:r>
          </a:p>
          <a:p>
            <a:r>
              <a:rPr lang="en-GB" sz="3800" b="1" dirty="0"/>
              <a:t>Professional collaborations</a:t>
            </a:r>
            <a:r>
              <a:rPr lang="en-GB" sz="3800" dirty="0"/>
              <a:t>: Establish collaborations with professionals in the field or industry partners to provide students with real-world challenges or opportunities to work on authentic projects. This can include mentorships, guest lectures, or joint projects.</a:t>
            </a:r>
          </a:p>
          <a:p>
            <a:r>
              <a:rPr lang="en-GB" sz="3800" b="1" dirty="0"/>
              <a:t>Self-assessment and reflection</a:t>
            </a:r>
            <a:r>
              <a:rPr lang="en-GB" sz="3800" dirty="0"/>
              <a:t>: Incorporate opportunities for students to reflect on their learning and performance. This can be done through journals, reflective essays, or structured reflection activities to help students develop metacognitive skills and take ownership of their education.</a:t>
            </a:r>
          </a:p>
          <a:p>
            <a:endParaRPr lang="en-GB" dirty="0"/>
          </a:p>
        </p:txBody>
      </p:sp>
    </p:spTree>
    <p:extLst>
      <p:ext uri="{BB962C8B-B14F-4D97-AF65-F5344CB8AC3E}">
        <p14:creationId xmlns:p14="http://schemas.microsoft.com/office/powerpoint/2010/main" val="335609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2C4C20-791A-221B-E4FE-06C49EDEF99C}"/>
              </a:ext>
            </a:extLst>
          </p:cNvPr>
          <p:cNvSpPr>
            <a:spLocks noGrp="1"/>
          </p:cNvSpPr>
          <p:nvPr>
            <p:ph type="title"/>
          </p:nvPr>
        </p:nvSpPr>
        <p:spPr>
          <a:xfrm>
            <a:off x="838200" y="1072055"/>
            <a:ext cx="10515600" cy="1082653"/>
          </a:xfrm>
        </p:spPr>
        <p:txBody>
          <a:bodyPr anchor="b">
            <a:normAutofit/>
          </a:bodyPr>
          <a:lstStyle/>
          <a:p>
            <a:r>
              <a:rPr lang="en-GB" dirty="0"/>
              <a:t>Metacognition &amp; Executive Function</a:t>
            </a:r>
          </a:p>
        </p:txBody>
      </p:sp>
      <p:pic>
        <p:nvPicPr>
          <p:cNvPr id="5122" name="Picture 2" descr="How Does Assessment Work in a P.B.L. Unit? - John Spencer">
            <a:extLst>
              <a:ext uri="{FF2B5EF4-FFF2-40B4-BE49-F238E27FC236}">
                <a16:creationId xmlns:a16="http://schemas.microsoft.com/office/drawing/2014/main" id="{68DD5DB1-DAE3-3328-7272-B4A3411D072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491795"/>
            <a:ext cx="5181600" cy="348462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9C226711-D9CD-422A-4542-5C881C0DDDDC}"/>
              </a:ext>
            </a:extLst>
          </p:cNvPr>
          <p:cNvSpPr>
            <a:spLocks noGrp="1"/>
          </p:cNvSpPr>
          <p:nvPr>
            <p:ph sz="half" idx="2"/>
          </p:nvPr>
        </p:nvSpPr>
        <p:spPr>
          <a:xfrm>
            <a:off x="6172200" y="2291255"/>
            <a:ext cx="5181600" cy="3885708"/>
          </a:xfrm>
        </p:spPr>
        <p:txBody>
          <a:bodyPr>
            <a:normAutofit/>
          </a:bodyPr>
          <a:lstStyle/>
          <a:p>
            <a:r>
              <a:rPr lang="en-GB" sz="2200" dirty="0"/>
              <a:t>Metacognition charges and motivates students with self-regulation of their learning, and enables transference of skills and content through reflection and abstract comprehension</a:t>
            </a:r>
          </a:p>
          <a:p>
            <a:r>
              <a:rPr lang="en-GB" sz="2200"/>
              <a:t>Executive Function is one’s ability to use prior knowledge to plan a strategy for approaching a learning task, take necessary steps to problem solve, reflect on and evaluate results, and modify one’s approach as</a:t>
            </a:r>
          </a:p>
        </p:txBody>
      </p:sp>
      <p:sp>
        <p:nvSpPr>
          <p:cNvPr id="10" name="TextBox 9">
            <a:extLst>
              <a:ext uri="{FF2B5EF4-FFF2-40B4-BE49-F238E27FC236}">
                <a16:creationId xmlns:a16="http://schemas.microsoft.com/office/drawing/2014/main" id="{18515229-B4F7-B7ED-8DFD-DBA9674B90C0}"/>
              </a:ext>
            </a:extLst>
          </p:cNvPr>
          <p:cNvSpPr txBox="1"/>
          <p:nvPr/>
        </p:nvSpPr>
        <p:spPr>
          <a:xfrm>
            <a:off x="2280382" y="5976772"/>
            <a:ext cx="2297235" cy="307777"/>
          </a:xfrm>
          <a:prstGeom prst="rect">
            <a:avLst/>
          </a:prstGeom>
          <a:noFill/>
        </p:spPr>
        <p:txBody>
          <a:bodyPr wrap="square">
            <a:spAutoFit/>
          </a:bodyPr>
          <a:lstStyle/>
          <a:p>
            <a:pPr algn="ctr"/>
            <a:r>
              <a:rPr lang="en-GB" sz="1400" dirty="0"/>
              <a:t>Flavell (1979)</a:t>
            </a:r>
          </a:p>
        </p:txBody>
      </p:sp>
    </p:spTree>
    <p:extLst>
      <p:ext uri="{BB962C8B-B14F-4D97-AF65-F5344CB8AC3E}">
        <p14:creationId xmlns:p14="http://schemas.microsoft.com/office/powerpoint/2010/main" val="103920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1BA5CFEC-3858-018E-2A23-9515EEFD6AF6}"/>
              </a:ext>
            </a:extLst>
          </p:cNvPr>
          <p:cNvSpPr txBox="1">
            <a:spLocks/>
          </p:cNvSpPr>
          <p:nvPr/>
        </p:nvSpPr>
        <p:spPr>
          <a:xfrm>
            <a:off x="839788" y="2057399"/>
            <a:ext cx="5138981" cy="381158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t>Using this list of ideas for metacognitive assessments, which ones work best for you and which ones haven’t you tried? Are there others?</a:t>
            </a:r>
          </a:p>
          <a:p>
            <a:pPr marL="514350" indent="-514350">
              <a:buFont typeface="+mj-lt"/>
              <a:buAutoNum type="arabicPeriod"/>
            </a:pPr>
            <a:r>
              <a:rPr lang="en-GB" sz="3200" dirty="0"/>
              <a:t>Discuss and share within your groups/ room</a:t>
            </a:r>
          </a:p>
          <a:p>
            <a:pPr marL="514350" indent="-514350">
              <a:buFont typeface="+mj-lt"/>
              <a:buAutoNum type="arabicPeriod"/>
            </a:pPr>
            <a:endParaRPr lang="en-GB" dirty="0"/>
          </a:p>
        </p:txBody>
      </p:sp>
      <p:graphicFrame>
        <p:nvGraphicFramePr>
          <p:cNvPr id="4" name="Content Placeholder 5">
            <a:extLst>
              <a:ext uri="{FF2B5EF4-FFF2-40B4-BE49-F238E27FC236}">
                <a16:creationId xmlns:a16="http://schemas.microsoft.com/office/drawing/2014/main" id="{91BFF495-6F12-5CC5-86E8-ED783B80DC6D}"/>
              </a:ext>
            </a:extLst>
          </p:cNvPr>
          <p:cNvGraphicFramePr>
            <a:graphicFrameLocks noGrp="1"/>
          </p:cNvGraphicFramePr>
          <p:nvPr>
            <p:ph idx="1"/>
            <p:extLst>
              <p:ext uri="{D42A27DB-BD31-4B8C-83A1-F6EECF244321}">
                <p14:modId xmlns:p14="http://schemas.microsoft.com/office/powerpoint/2010/main" val="373366758"/>
              </p:ext>
            </p:extLst>
          </p:nvPr>
        </p:nvGraphicFramePr>
        <p:xfrm>
          <a:off x="6096000" y="1920691"/>
          <a:ext cx="5736858" cy="4085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3">
            <a:extLst>
              <a:ext uri="{FF2B5EF4-FFF2-40B4-BE49-F238E27FC236}">
                <a16:creationId xmlns:a16="http://schemas.microsoft.com/office/drawing/2014/main" id="{B1ACCC51-5227-6994-69F1-90F5EB6E9A65}"/>
              </a:ext>
            </a:extLst>
          </p:cNvPr>
          <p:cNvSpPr>
            <a:spLocks noGrp="1"/>
          </p:cNvSpPr>
          <p:nvPr>
            <p:ph type="title"/>
          </p:nvPr>
        </p:nvSpPr>
        <p:spPr>
          <a:xfrm>
            <a:off x="839788" y="803620"/>
            <a:ext cx="9627973" cy="1082653"/>
          </a:xfrm>
        </p:spPr>
        <p:txBody>
          <a:bodyPr>
            <a:normAutofit/>
          </a:bodyPr>
          <a:lstStyle/>
          <a:p>
            <a:r>
              <a:rPr lang="en-GB" sz="4000" dirty="0"/>
              <a:t>5. Ideas for metacognitive assessments</a:t>
            </a:r>
          </a:p>
        </p:txBody>
      </p:sp>
    </p:spTree>
    <p:extLst>
      <p:ext uri="{BB962C8B-B14F-4D97-AF65-F5344CB8AC3E}">
        <p14:creationId xmlns:p14="http://schemas.microsoft.com/office/powerpoint/2010/main" val="417201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94FA856-3750-E866-70F6-E17D0358BA30}"/>
              </a:ext>
            </a:extLst>
          </p:cNvPr>
          <p:cNvSpPr>
            <a:spLocks noGrp="1"/>
          </p:cNvSpPr>
          <p:nvPr>
            <p:ph idx="1"/>
          </p:nvPr>
        </p:nvSpPr>
        <p:spPr>
          <a:xfrm>
            <a:off x="839788" y="2064464"/>
            <a:ext cx="10515600" cy="3989916"/>
          </a:xfrm>
        </p:spPr>
        <p:txBody>
          <a:bodyPr>
            <a:normAutofit fontScale="47500" lnSpcReduction="20000"/>
          </a:bodyPr>
          <a:lstStyle/>
          <a:p>
            <a:r>
              <a:rPr lang="en-GB" b="1" dirty="0"/>
              <a:t>Teach metacognitive strategies</a:t>
            </a:r>
            <a:r>
              <a:rPr lang="en-GB" dirty="0"/>
              <a:t>: Explicitly teach students about metacognition and its importance in learning and assessment. Explain how metacognition can help them monitor their understanding, identify areas of weakness, and adjust their learning strategies. Provide examples and practical exercises to help students develop metacognitive skills.</a:t>
            </a:r>
          </a:p>
          <a:p>
            <a:r>
              <a:rPr lang="en-GB" b="1" dirty="0"/>
              <a:t>Reflective journals</a:t>
            </a:r>
            <a:r>
              <a:rPr lang="en-GB" dirty="0"/>
              <a:t>: Incorporate reflective journaling as part of the assessment process. Ask students to reflect on their learning experiences, identify the strategies they used, and evaluate their effectiveness. Please encourage them to analyse their strengths and weaknesses and suggest improvements for future assessments. Provide guiding questions or prompts to facilitate metacognitive reflection.</a:t>
            </a:r>
          </a:p>
          <a:p>
            <a:r>
              <a:rPr lang="en-GB" b="1" dirty="0"/>
              <a:t>Self-assessment tools</a:t>
            </a:r>
            <a:r>
              <a:rPr lang="en-GB" dirty="0"/>
              <a:t>: Use self-assessment tools to encourage students to evaluate their performance. Provide rubrics or checklists that clearly outline the criteria for success. Ask students to assess their work against these criteria and identify areas where they excel and need improvement. This self-reflection promotes metacognitive awareness and helps students take ownership of their learning.</a:t>
            </a:r>
          </a:p>
          <a:p>
            <a:r>
              <a:rPr lang="en-GB" b="1" dirty="0"/>
              <a:t>Think-aloud protocols</a:t>
            </a:r>
            <a:r>
              <a:rPr lang="en-GB" dirty="0"/>
              <a:t>: During assessments, encourage students to verbalise their thinking processes by using think-aloud protocols. This involves articulating their thoughts, reasoning, and decision-making as they work through problems or tasks. Think-aloud protocols provide insights into students' metacognitive strategies and can help identify any misconceptions or gaps in understanding.</a:t>
            </a:r>
          </a:p>
          <a:p>
            <a:r>
              <a:rPr lang="en-GB" b="1" dirty="0"/>
              <a:t>Peer feedback and collaboration</a:t>
            </a:r>
            <a:r>
              <a:rPr lang="en-GB" dirty="0"/>
              <a:t>: Incorporate peer feedback and collaborative activities into assessments. Engaging in discussions and providing feedback to peers requires students to evaluate their understanding and consider alternative perspectives. Peer interactions can enhance metacognitive skills by promoting reflection and self-regulation.</a:t>
            </a:r>
          </a:p>
          <a:p>
            <a:r>
              <a:rPr lang="en-GB" b="1" dirty="0"/>
              <a:t>Scaffolded guidance</a:t>
            </a:r>
            <a:r>
              <a:rPr lang="en-GB" dirty="0"/>
              <a:t>: Provide scaffolding and guidance to support students' metacognitive development. Gradually reduce the level of support as students become more proficient. For example, initially, you may provide detailed prompts or guiding questions and then gradually encourage students to generate their own metacognitive strategies and reflections.</a:t>
            </a:r>
          </a:p>
          <a:p>
            <a:r>
              <a:rPr lang="en-GB" b="1" dirty="0"/>
              <a:t>Metacognitive assessments</a:t>
            </a:r>
            <a:r>
              <a:rPr lang="en-GB" dirty="0"/>
              <a:t>: Design assessments that explicitly target metacognitive skills. For example, you can include questions that ask students to explain their problem-solving approaches or reflect on their learning strategies. These assessments can provide valuable insights into students' metacognitive processes and help identify areas for improvement.</a:t>
            </a:r>
          </a:p>
        </p:txBody>
      </p:sp>
      <p:sp>
        <p:nvSpPr>
          <p:cNvPr id="6" name="Title 3">
            <a:extLst>
              <a:ext uri="{FF2B5EF4-FFF2-40B4-BE49-F238E27FC236}">
                <a16:creationId xmlns:a16="http://schemas.microsoft.com/office/drawing/2014/main" id="{2822592A-26E8-8C8B-956B-48EAA81EB0E8}"/>
              </a:ext>
            </a:extLst>
          </p:cNvPr>
          <p:cNvSpPr>
            <a:spLocks noGrp="1"/>
          </p:cNvSpPr>
          <p:nvPr>
            <p:ph type="title"/>
          </p:nvPr>
        </p:nvSpPr>
        <p:spPr>
          <a:xfrm>
            <a:off x="839788" y="803620"/>
            <a:ext cx="9627973" cy="1082653"/>
          </a:xfrm>
        </p:spPr>
        <p:txBody>
          <a:bodyPr>
            <a:normAutofit/>
          </a:bodyPr>
          <a:lstStyle/>
          <a:p>
            <a:r>
              <a:rPr lang="en-GB" sz="4000" dirty="0"/>
              <a:t>5. Ideas for metacognitive assessments</a:t>
            </a:r>
          </a:p>
        </p:txBody>
      </p:sp>
    </p:spTree>
    <p:extLst>
      <p:ext uri="{BB962C8B-B14F-4D97-AF65-F5344CB8AC3E}">
        <p14:creationId xmlns:p14="http://schemas.microsoft.com/office/powerpoint/2010/main" val="428331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838200" y="1072055"/>
            <a:ext cx="10515600" cy="1082653"/>
          </a:xfrm>
        </p:spPr>
        <p:txBody>
          <a:bodyPr anchor="b">
            <a:normAutofit/>
          </a:bodyPr>
          <a:lstStyle/>
          <a:p>
            <a:r>
              <a:rPr lang="en-US" dirty="0"/>
              <a:t>6. Wrap Up</a:t>
            </a:r>
          </a:p>
        </p:txBody>
      </p:sp>
      <p:graphicFrame>
        <p:nvGraphicFramePr>
          <p:cNvPr id="6" name="Content Placeholder">
            <a:extLst>
              <a:ext uri="{FF2B5EF4-FFF2-40B4-BE49-F238E27FC236}">
                <a16:creationId xmlns:a16="http://schemas.microsoft.com/office/drawing/2014/main" id="{815D2D76-CDE7-151A-7912-0A992D2CC7C2}"/>
              </a:ext>
            </a:extLst>
          </p:cNvPr>
          <p:cNvGraphicFramePr>
            <a:graphicFrameLocks noGrp="1"/>
          </p:cNvGraphicFramePr>
          <p:nvPr>
            <p:ph idx="1"/>
            <p:extLst>
              <p:ext uri="{D42A27DB-BD31-4B8C-83A1-F6EECF244321}">
                <p14:modId xmlns:p14="http://schemas.microsoft.com/office/powerpoint/2010/main" val="898249379"/>
              </p:ext>
            </p:extLst>
          </p:nvPr>
        </p:nvGraphicFramePr>
        <p:xfrm>
          <a:off x="838200" y="2354317"/>
          <a:ext cx="10515600" cy="382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7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100C-CA94-8929-D21E-E3C9E92F8737}"/>
              </a:ext>
            </a:extLst>
          </p:cNvPr>
          <p:cNvSpPr>
            <a:spLocks noGrp="1"/>
          </p:cNvSpPr>
          <p:nvPr>
            <p:ph type="title"/>
          </p:nvPr>
        </p:nvSpPr>
        <p:spPr>
          <a:xfrm>
            <a:off x="838200" y="1072055"/>
            <a:ext cx="10515600" cy="1082653"/>
          </a:xfrm>
        </p:spPr>
        <p:txBody>
          <a:bodyPr anchor="b">
            <a:normAutofit/>
          </a:bodyPr>
          <a:lstStyle/>
          <a:p>
            <a:r>
              <a:rPr lang="en-GB"/>
              <a:t>See you again soon</a:t>
            </a:r>
          </a:p>
        </p:txBody>
      </p:sp>
      <p:pic>
        <p:nvPicPr>
          <p:cNvPr id="5" name="Content Placeholder 4">
            <a:extLst>
              <a:ext uri="{FF2B5EF4-FFF2-40B4-BE49-F238E27FC236}">
                <a16:creationId xmlns:a16="http://schemas.microsoft.com/office/drawing/2014/main" id="{F1FBFE8C-ED40-1B0C-36F6-CF728BB6D0FE}"/>
              </a:ext>
            </a:extLst>
          </p:cNvPr>
          <p:cNvPicPr>
            <a:picLocks noGrp="1" noChangeAspect="1"/>
          </p:cNvPicPr>
          <p:nvPr>
            <p:ph idx="1"/>
          </p:nvPr>
        </p:nvPicPr>
        <p:blipFill rotWithShape="1">
          <a:blip r:embed="rId2"/>
          <a:srcRect t="34954" b="10789"/>
          <a:stretch/>
        </p:blipFill>
        <p:spPr>
          <a:xfrm>
            <a:off x="838200" y="2354317"/>
            <a:ext cx="10515600" cy="3822646"/>
          </a:xfrm>
          <a:prstGeom prst="rect">
            <a:avLst/>
          </a:prstGeom>
          <a:noFill/>
        </p:spPr>
      </p:pic>
    </p:spTree>
    <p:extLst>
      <p:ext uri="{BB962C8B-B14F-4D97-AF65-F5344CB8AC3E}">
        <p14:creationId xmlns:p14="http://schemas.microsoft.com/office/powerpoint/2010/main" val="360420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A880-92BB-4815-A9B0-83DF86B2E0D8}"/>
              </a:ext>
            </a:extLst>
          </p:cNvPr>
          <p:cNvSpPr>
            <a:spLocks noGrp="1"/>
          </p:cNvSpPr>
          <p:nvPr>
            <p:ph type="title"/>
          </p:nvPr>
        </p:nvSpPr>
        <p:spPr>
          <a:xfrm>
            <a:off x="838200" y="1072055"/>
            <a:ext cx="10515600" cy="1082653"/>
          </a:xfrm>
        </p:spPr>
        <p:txBody>
          <a:bodyPr vert="horz" lIns="91440" tIns="45720" rIns="91440" bIns="45720" rtlCol="0" anchor="b">
            <a:normAutofit/>
          </a:bodyPr>
          <a:lstStyle/>
          <a:p>
            <a:r>
              <a:rPr lang="en-US" sz="3400"/>
              <a:t>Any further questions?</a:t>
            </a:r>
            <a:br>
              <a:rPr lang="en-US" sz="3400"/>
            </a:br>
            <a:r>
              <a:rPr lang="en-US" sz="3400"/>
              <a:t>Please email me – </a:t>
            </a:r>
            <a:r>
              <a:rPr lang="en-US" sz="3400" err="1"/>
              <a:t>james.goodman@uwl.ac.uk</a:t>
            </a:r>
            <a:endParaRPr lang="en-US" sz="3400"/>
          </a:p>
        </p:txBody>
      </p:sp>
      <p:pic>
        <p:nvPicPr>
          <p:cNvPr id="4" name="Picture 4" descr="A close up of a street sign on a pole&#10;&#10;Description generated with very high confidence">
            <a:extLst>
              <a:ext uri="{FF2B5EF4-FFF2-40B4-BE49-F238E27FC236}">
                <a16:creationId xmlns:a16="http://schemas.microsoft.com/office/drawing/2014/main" id="{9C73475C-9A1E-42FA-BF6C-AFFBDED3CD2F}"/>
              </a:ext>
            </a:extLst>
          </p:cNvPr>
          <p:cNvPicPr>
            <a:picLocks noChangeAspect="1"/>
          </p:cNvPicPr>
          <p:nvPr/>
        </p:nvPicPr>
        <p:blipFill rotWithShape="1">
          <a:blip r:embed="rId2"/>
          <a:srcRect t="19582" b="25957"/>
          <a:stretch/>
        </p:blipFill>
        <p:spPr>
          <a:xfrm>
            <a:off x="838200" y="2354317"/>
            <a:ext cx="10515600" cy="3822646"/>
          </a:xfrm>
          <a:prstGeom prst="rect">
            <a:avLst/>
          </a:prstGeom>
          <a:noFill/>
        </p:spPr>
      </p:pic>
    </p:spTree>
    <p:extLst>
      <p:ext uri="{BB962C8B-B14F-4D97-AF65-F5344CB8AC3E}">
        <p14:creationId xmlns:p14="http://schemas.microsoft.com/office/powerpoint/2010/main" val="233495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BD44-B1F1-32DF-A25D-1901E92A3A9D}"/>
              </a:ext>
            </a:extLst>
          </p:cNvPr>
          <p:cNvSpPr>
            <a:spLocks noGrp="1"/>
          </p:cNvSpPr>
          <p:nvPr>
            <p:ph type="title"/>
          </p:nvPr>
        </p:nvSpPr>
        <p:spPr>
          <a:xfrm>
            <a:off x="838199" y="474178"/>
            <a:ext cx="10515600" cy="1082653"/>
          </a:xfrm>
        </p:spPr>
        <p:txBody>
          <a:bodyPr anchor="b">
            <a:normAutofit/>
          </a:bodyPr>
          <a:lstStyle/>
          <a:p>
            <a:r>
              <a:rPr lang="en-GB" dirty="0"/>
              <a:t>Aims of this discussion workshop</a:t>
            </a:r>
          </a:p>
        </p:txBody>
      </p:sp>
      <p:graphicFrame>
        <p:nvGraphicFramePr>
          <p:cNvPr id="6" name="Content Placeholder 2">
            <a:extLst>
              <a:ext uri="{FF2B5EF4-FFF2-40B4-BE49-F238E27FC236}">
                <a16:creationId xmlns:a16="http://schemas.microsoft.com/office/drawing/2014/main" id="{8FFCDB40-AFB1-20AA-7ED2-36083BC1FAE8}"/>
              </a:ext>
            </a:extLst>
          </p:cNvPr>
          <p:cNvGraphicFramePr>
            <a:graphicFrameLocks noGrp="1"/>
          </p:cNvGraphicFramePr>
          <p:nvPr>
            <p:ph idx="1"/>
            <p:extLst>
              <p:ext uri="{D42A27DB-BD31-4B8C-83A1-F6EECF244321}">
                <p14:modId xmlns:p14="http://schemas.microsoft.com/office/powerpoint/2010/main" val="1229016541"/>
              </p:ext>
            </p:extLst>
          </p:nvPr>
        </p:nvGraphicFramePr>
        <p:xfrm>
          <a:off x="634073" y="1741314"/>
          <a:ext cx="10923851" cy="444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930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DCC3159-23FC-4610-A063-00248D5A861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2C43AD9-929A-44FA-AEC2-A69D9478D78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EB358863-E4CD-4208-9E29-A094377BEC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31AC22E-D6BE-4DF1-853A-23D0711D786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A32B59DF-EC87-41C0-998A-C9B4E479687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6BB512EB-900F-40B2-81B9-EB8EFABC9A5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ACD53EC-5EBA-479D-A870-1F35335E2C7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E1065A73-E3D7-4F4E-9479-EC87AD67599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4C344A85-B1D0-4B5E-A689-56A5B4D98CA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33B91-68E3-9C79-FD05-ECC95159F2CB}"/>
              </a:ext>
            </a:extLst>
          </p:cNvPr>
          <p:cNvSpPr>
            <a:spLocks noGrp="1"/>
          </p:cNvSpPr>
          <p:nvPr>
            <p:ph type="title"/>
          </p:nvPr>
        </p:nvSpPr>
        <p:spPr>
          <a:xfrm>
            <a:off x="838200" y="1072055"/>
            <a:ext cx="10515600" cy="1082653"/>
          </a:xfrm>
        </p:spPr>
        <p:txBody>
          <a:bodyPr anchor="b">
            <a:normAutofit/>
          </a:bodyPr>
          <a:lstStyle/>
          <a:p>
            <a:r>
              <a:rPr lang="en-GB" dirty="0"/>
              <a:t>Group Discussion Agenda </a:t>
            </a:r>
            <a:r>
              <a:rPr lang="en-GB" sz="2400" dirty="0"/>
              <a:t>(x5 discussions)</a:t>
            </a:r>
            <a:endParaRPr lang="en-GB" dirty="0"/>
          </a:p>
        </p:txBody>
      </p:sp>
      <p:graphicFrame>
        <p:nvGraphicFramePr>
          <p:cNvPr id="7" name="Content Placeholder 4">
            <a:extLst>
              <a:ext uri="{FF2B5EF4-FFF2-40B4-BE49-F238E27FC236}">
                <a16:creationId xmlns:a16="http://schemas.microsoft.com/office/drawing/2014/main" id="{E4EEC195-2958-CAEF-A43A-47AE46FE37E8}"/>
              </a:ext>
            </a:extLst>
          </p:cNvPr>
          <p:cNvGraphicFramePr>
            <a:graphicFrameLocks noGrp="1"/>
          </p:cNvGraphicFramePr>
          <p:nvPr>
            <p:ph idx="1"/>
            <p:extLst>
              <p:ext uri="{D42A27DB-BD31-4B8C-83A1-F6EECF244321}">
                <p14:modId xmlns:p14="http://schemas.microsoft.com/office/powerpoint/2010/main" val="3152839082"/>
              </p:ext>
            </p:extLst>
          </p:nvPr>
        </p:nvGraphicFramePr>
        <p:xfrm>
          <a:off x="838200" y="2354317"/>
          <a:ext cx="10515600" cy="382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D4C98FF-6DB4-E7DC-34E1-6BF31AADD2EA}"/>
              </a:ext>
            </a:extLst>
          </p:cNvPr>
          <p:cNvSpPr txBox="1"/>
          <p:nvPr/>
        </p:nvSpPr>
        <p:spPr>
          <a:xfrm>
            <a:off x="9762015" y="2636176"/>
            <a:ext cx="1019830" cy="307777"/>
          </a:xfrm>
          <a:prstGeom prst="rect">
            <a:avLst/>
          </a:prstGeom>
          <a:noFill/>
        </p:spPr>
        <p:txBody>
          <a:bodyPr wrap="none" rtlCol="0">
            <a:spAutoFit/>
          </a:bodyPr>
          <a:lstStyle/>
          <a:p>
            <a:pPr algn="ctr"/>
            <a:r>
              <a:rPr lang="en-GB" sz="1400" b="1" i="1" dirty="0"/>
              <a:t>3 minutes</a:t>
            </a:r>
          </a:p>
        </p:txBody>
      </p:sp>
      <p:sp>
        <p:nvSpPr>
          <p:cNvPr id="3" name="TextBox 2">
            <a:extLst>
              <a:ext uri="{FF2B5EF4-FFF2-40B4-BE49-F238E27FC236}">
                <a16:creationId xmlns:a16="http://schemas.microsoft.com/office/drawing/2014/main" id="{54E75A71-43DC-0EBF-09B3-90F3703B9CB8}"/>
              </a:ext>
            </a:extLst>
          </p:cNvPr>
          <p:cNvSpPr txBox="1"/>
          <p:nvPr/>
        </p:nvSpPr>
        <p:spPr>
          <a:xfrm>
            <a:off x="9762014" y="3252921"/>
            <a:ext cx="1019831" cy="307777"/>
          </a:xfrm>
          <a:prstGeom prst="rect">
            <a:avLst/>
          </a:prstGeom>
          <a:noFill/>
        </p:spPr>
        <p:txBody>
          <a:bodyPr wrap="none" rtlCol="0">
            <a:spAutoFit/>
          </a:bodyPr>
          <a:lstStyle/>
          <a:p>
            <a:pPr algn="ctr"/>
            <a:r>
              <a:rPr lang="en-GB" sz="1400" b="1" i="1" dirty="0"/>
              <a:t>4 minutes</a:t>
            </a:r>
          </a:p>
        </p:txBody>
      </p:sp>
      <p:sp>
        <p:nvSpPr>
          <p:cNvPr id="5" name="TextBox 4">
            <a:extLst>
              <a:ext uri="{FF2B5EF4-FFF2-40B4-BE49-F238E27FC236}">
                <a16:creationId xmlns:a16="http://schemas.microsoft.com/office/drawing/2014/main" id="{8058C3E7-7F3D-65FD-5BC0-DAC7461ED0C2}"/>
              </a:ext>
            </a:extLst>
          </p:cNvPr>
          <p:cNvSpPr txBox="1"/>
          <p:nvPr/>
        </p:nvSpPr>
        <p:spPr>
          <a:xfrm>
            <a:off x="9762014" y="3898615"/>
            <a:ext cx="1019831" cy="307777"/>
          </a:xfrm>
          <a:prstGeom prst="rect">
            <a:avLst/>
          </a:prstGeom>
          <a:noFill/>
        </p:spPr>
        <p:txBody>
          <a:bodyPr wrap="none" rtlCol="0">
            <a:spAutoFit/>
          </a:bodyPr>
          <a:lstStyle/>
          <a:p>
            <a:pPr algn="ctr"/>
            <a:r>
              <a:rPr lang="en-GB" sz="1400" b="1" i="1" dirty="0"/>
              <a:t>4 minutes</a:t>
            </a:r>
          </a:p>
        </p:txBody>
      </p:sp>
      <p:sp>
        <p:nvSpPr>
          <p:cNvPr id="6" name="TextBox 5">
            <a:extLst>
              <a:ext uri="{FF2B5EF4-FFF2-40B4-BE49-F238E27FC236}">
                <a16:creationId xmlns:a16="http://schemas.microsoft.com/office/drawing/2014/main" id="{BD9617F4-EB1B-5196-3AFB-72A8E4D08DED}"/>
              </a:ext>
            </a:extLst>
          </p:cNvPr>
          <p:cNvSpPr txBox="1"/>
          <p:nvPr/>
        </p:nvSpPr>
        <p:spPr>
          <a:xfrm>
            <a:off x="9762014" y="4544309"/>
            <a:ext cx="1019831" cy="307777"/>
          </a:xfrm>
          <a:prstGeom prst="rect">
            <a:avLst/>
          </a:prstGeom>
          <a:noFill/>
        </p:spPr>
        <p:txBody>
          <a:bodyPr wrap="none" rtlCol="0">
            <a:spAutoFit/>
          </a:bodyPr>
          <a:lstStyle/>
          <a:p>
            <a:pPr algn="ctr"/>
            <a:r>
              <a:rPr lang="en-GB" sz="1400" b="1" i="1" dirty="0"/>
              <a:t>4 minutes</a:t>
            </a:r>
          </a:p>
        </p:txBody>
      </p:sp>
      <p:sp>
        <p:nvSpPr>
          <p:cNvPr id="8" name="TextBox 7">
            <a:extLst>
              <a:ext uri="{FF2B5EF4-FFF2-40B4-BE49-F238E27FC236}">
                <a16:creationId xmlns:a16="http://schemas.microsoft.com/office/drawing/2014/main" id="{616FF275-5958-E40B-CBD5-9B77A8F22628}"/>
              </a:ext>
            </a:extLst>
          </p:cNvPr>
          <p:cNvSpPr txBox="1"/>
          <p:nvPr/>
        </p:nvSpPr>
        <p:spPr>
          <a:xfrm>
            <a:off x="9762014" y="5156886"/>
            <a:ext cx="1019831" cy="307777"/>
          </a:xfrm>
          <a:prstGeom prst="rect">
            <a:avLst/>
          </a:prstGeom>
          <a:noFill/>
        </p:spPr>
        <p:txBody>
          <a:bodyPr wrap="none" rtlCol="0">
            <a:spAutoFit/>
          </a:bodyPr>
          <a:lstStyle/>
          <a:p>
            <a:pPr algn="ctr"/>
            <a:r>
              <a:rPr lang="en-GB" sz="1400" b="1" i="1" dirty="0"/>
              <a:t>4 minutes</a:t>
            </a:r>
          </a:p>
        </p:txBody>
      </p:sp>
      <p:sp>
        <p:nvSpPr>
          <p:cNvPr id="9" name="TextBox 8">
            <a:extLst>
              <a:ext uri="{FF2B5EF4-FFF2-40B4-BE49-F238E27FC236}">
                <a16:creationId xmlns:a16="http://schemas.microsoft.com/office/drawing/2014/main" id="{19652945-3BB3-6BDF-588A-2D4E76938DA5}"/>
              </a:ext>
            </a:extLst>
          </p:cNvPr>
          <p:cNvSpPr txBox="1"/>
          <p:nvPr/>
        </p:nvSpPr>
        <p:spPr>
          <a:xfrm>
            <a:off x="9762015" y="5785945"/>
            <a:ext cx="1019830" cy="307777"/>
          </a:xfrm>
          <a:prstGeom prst="rect">
            <a:avLst/>
          </a:prstGeom>
          <a:noFill/>
        </p:spPr>
        <p:txBody>
          <a:bodyPr wrap="none" rtlCol="0">
            <a:spAutoFit/>
          </a:bodyPr>
          <a:lstStyle/>
          <a:p>
            <a:pPr algn="ctr"/>
            <a:r>
              <a:rPr lang="en-GB" sz="1400" b="1" i="1" dirty="0"/>
              <a:t>3 minutes</a:t>
            </a:r>
          </a:p>
        </p:txBody>
      </p:sp>
    </p:spTree>
    <p:extLst>
      <p:ext uri="{BB962C8B-B14F-4D97-AF65-F5344CB8AC3E}">
        <p14:creationId xmlns:p14="http://schemas.microsoft.com/office/powerpoint/2010/main" val="273573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93F038-4EE8-2300-CA5C-7BD2E6E1A79B}"/>
              </a:ext>
            </a:extLst>
          </p:cNvPr>
          <p:cNvSpPr>
            <a:spLocks noGrp="1"/>
          </p:cNvSpPr>
          <p:nvPr>
            <p:ph type="title"/>
          </p:nvPr>
        </p:nvSpPr>
        <p:spPr>
          <a:xfrm>
            <a:off x="838200" y="1072055"/>
            <a:ext cx="9677400" cy="1082653"/>
          </a:xfrm>
        </p:spPr>
        <p:txBody>
          <a:bodyPr anchor="b">
            <a:normAutofit/>
          </a:bodyPr>
          <a:lstStyle/>
          <a:p>
            <a:r>
              <a:rPr lang="en-GB" sz="3400" dirty="0"/>
              <a:t>1. Importance of assessing learner success in higher education</a:t>
            </a:r>
          </a:p>
        </p:txBody>
      </p:sp>
      <p:sp>
        <p:nvSpPr>
          <p:cNvPr id="18" name="Content Placeholder 17">
            <a:extLst>
              <a:ext uri="{FF2B5EF4-FFF2-40B4-BE49-F238E27FC236}">
                <a16:creationId xmlns:a16="http://schemas.microsoft.com/office/drawing/2014/main" id="{126DB181-F744-7F82-4556-AA555D18C94C}"/>
              </a:ext>
            </a:extLst>
          </p:cNvPr>
          <p:cNvSpPr>
            <a:spLocks noGrp="1"/>
          </p:cNvSpPr>
          <p:nvPr>
            <p:ph sz="half" idx="1"/>
          </p:nvPr>
        </p:nvSpPr>
        <p:spPr>
          <a:xfrm>
            <a:off x="838200" y="2291255"/>
            <a:ext cx="5181600" cy="3885708"/>
          </a:xfrm>
        </p:spPr>
        <p:txBody>
          <a:bodyPr>
            <a:normAutofit lnSpcReduction="10000"/>
          </a:bodyPr>
          <a:lstStyle/>
          <a:p>
            <a:pPr marL="514350" indent="-514350">
              <a:buFont typeface="+mj-lt"/>
              <a:buAutoNum type="arabicPeriod"/>
            </a:pPr>
            <a:r>
              <a:rPr lang="en-GB" sz="2400" dirty="0"/>
              <a:t>In your groups, how would you define the importance of measuring and assessing learner success in higher education?</a:t>
            </a:r>
          </a:p>
          <a:p>
            <a:pPr marL="514350" indent="-514350">
              <a:buFont typeface="+mj-lt"/>
              <a:buAutoNum type="arabicPeriod"/>
            </a:pPr>
            <a:r>
              <a:rPr lang="en-GB" sz="2400" dirty="0"/>
              <a:t>What is society/ industry looking for from UWL graduates?</a:t>
            </a:r>
          </a:p>
          <a:p>
            <a:pPr marL="514350" indent="-514350">
              <a:buFont typeface="+mj-lt"/>
              <a:buAutoNum type="arabicPeriod"/>
            </a:pPr>
            <a:r>
              <a:rPr lang="en-GB" sz="2400" dirty="0"/>
              <a:t>What are future students looking for in higher education?</a:t>
            </a:r>
          </a:p>
          <a:p>
            <a:pPr marL="514350" indent="-514350">
              <a:buFont typeface="+mj-lt"/>
              <a:buAutoNum type="arabicPeriod"/>
            </a:pPr>
            <a:r>
              <a:rPr lang="en-GB" sz="2400" dirty="0"/>
              <a:t>Discuss and share within your groups/ room</a:t>
            </a:r>
          </a:p>
        </p:txBody>
      </p:sp>
      <p:pic>
        <p:nvPicPr>
          <p:cNvPr id="1028" name="Picture 4" descr="UWL is No. 23 in the Guardian University Guide 2023 - UWL RAK">
            <a:extLst>
              <a:ext uri="{FF2B5EF4-FFF2-40B4-BE49-F238E27FC236}">
                <a16:creationId xmlns:a16="http://schemas.microsoft.com/office/drawing/2014/main" id="{F10122C3-BB8F-B313-6E08-030FEB35AF2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478" r="2513" b="2"/>
          <a:stretch/>
        </p:blipFill>
        <p:spPr bwMode="auto">
          <a:xfrm>
            <a:off x="6172200" y="2291255"/>
            <a:ext cx="5181600" cy="3885708"/>
          </a:xfrm>
          <a:prstGeom prst="rect">
            <a:avLst/>
          </a:prstGeom>
          <a:solidFill>
            <a:srgbClr val="FFFFFF"/>
          </a:solidFill>
        </p:spPr>
      </p:pic>
    </p:spTree>
    <p:extLst>
      <p:ext uri="{BB962C8B-B14F-4D97-AF65-F5344CB8AC3E}">
        <p14:creationId xmlns:p14="http://schemas.microsoft.com/office/powerpoint/2010/main" val="74148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F6ABA0-94B5-0EA6-BC73-495A7372E815}"/>
              </a:ext>
            </a:extLst>
          </p:cNvPr>
          <p:cNvSpPr>
            <a:spLocks noGrp="1"/>
          </p:cNvSpPr>
          <p:nvPr>
            <p:ph type="title"/>
          </p:nvPr>
        </p:nvSpPr>
        <p:spPr>
          <a:xfrm>
            <a:off x="839788" y="987424"/>
            <a:ext cx="3932237" cy="1069975"/>
          </a:xfrm>
        </p:spPr>
        <p:txBody>
          <a:bodyPr anchor="b">
            <a:normAutofit/>
          </a:bodyPr>
          <a:lstStyle/>
          <a:p>
            <a:r>
              <a:rPr lang="en-US" dirty="0"/>
              <a:t>Different Types of Knowledge</a:t>
            </a:r>
          </a:p>
        </p:txBody>
      </p:sp>
      <p:sp>
        <p:nvSpPr>
          <p:cNvPr id="16" name="Text Placeholder 3">
            <a:extLst>
              <a:ext uri="{FF2B5EF4-FFF2-40B4-BE49-F238E27FC236}">
                <a16:creationId xmlns:a16="http://schemas.microsoft.com/office/drawing/2014/main" id="{83E5EA8E-0A37-55B0-D1E6-03A445EE4610}"/>
              </a:ext>
            </a:extLst>
          </p:cNvPr>
          <p:cNvSpPr>
            <a:spLocks noGrp="1"/>
          </p:cNvSpPr>
          <p:nvPr>
            <p:ph type="body" sz="half" idx="2"/>
          </p:nvPr>
        </p:nvSpPr>
        <p:spPr>
          <a:xfrm>
            <a:off x="839788" y="2224216"/>
            <a:ext cx="3932237" cy="3644772"/>
          </a:xfrm>
        </p:spPr>
        <p:txBody>
          <a:bodyPr>
            <a:normAutofit lnSpcReduction="10000"/>
          </a:bodyPr>
          <a:lstStyle/>
          <a:p>
            <a:r>
              <a:rPr lang="en-US" sz="1800" b="1" dirty="0"/>
              <a:t>Explicit Knowledge</a:t>
            </a:r>
            <a:r>
              <a:rPr lang="en-US" sz="1800" dirty="0"/>
              <a:t>: Knowledge that is easy to articulate, write down, and share.</a:t>
            </a:r>
          </a:p>
          <a:p>
            <a:endParaRPr lang="en-US" sz="1800" dirty="0"/>
          </a:p>
          <a:p>
            <a:r>
              <a:rPr lang="en-US" sz="1800" b="1" dirty="0"/>
              <a:t>Implicit Knowledge</a:t>
            </a:r>
            <a:r>
              <a:rPr lang="en-US" sz="1800" dirty="0"/>
              <a:t>: The application of explicit knowledge. Skills transferable from one job to another are one example of implicit knowledge.</a:t>
            </a:r>
          </a:p>
          <a:p>
            <a:endParaRPr lang="en-US" sz="1800" dirty="0"/>
          </a:p>
          <a:p>
            <a:r>
              <a:rPr lang="en-US" sz="1800" b="1" dirty="0"/>
              <a:t>Tacit Knowledge</a:t>
            </a:r>
            <a:r>
              <a:rPr lang="en-US" sz="1800" dirty="0"/>
              <a:t>: Knowledge gained from personal experience that is more difficult to express</a:t>
            </a:r>
            <a:r>
              <a:rPr lang="en-US" dirty="0"/>
              <a:t>.</a:t>
            </a:r>
          </a:p>
        </p:txBody>
      </p:sp>
      <p:graphicFrame>
        <p:nvGraphicFramePr>
          <p:cNvPr id="6" name="Diagram 5">
            <a:extLst>
              <a:ext uri="{FF2B5EF4-FFF2-40B4-BE49-F238E27FC236}">
                <a16:creationId xmlns:a16="http://schemas.microsoft.com/office/drawing/2014/main" id="{13A408C3-5073-0F9C-555B-4E0372B7D469}"/>
              </a:ext>
            </a:extLst>
          </p:cNvPr>
          <p:cNvGraphicFramePr/>
          <p:nvPr>
            <p:extLst>
              <p:ext uri="{D42A27DB-BD31-4B8C-83A1-F6EECF244321}">
                <p14:modId xmlns:p14="http://schemas.microsoft.com/office/powerpoint/2010/main" val="1526665520"/>
              </p:ext>
            </p:extLst>
          </p:nvPr>
        </p:nvGraphicFramePr>
        <p:xfrm>
          <a:off x="5183188" y="1865870"/>
          <a:ext cx="5443623" cy="399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BC57DBBF-0765-9348-7CB2-CC27E8309E49}"/>
              </a:ext>
            </a:extLst>
          </p:cNvPr>
          <p:cNvSpPr txBox="1"/>
          <p:nvPr/>
        </p:nvSpPr>
        <p:spPr>
          <a:xfrm>
            <a:off x="6060667" y="5868988"/>
            <a:ext cx="3688663" cy="307777"/>
          </a:xfrm>
          <a:prstGeom prst="rect">
            <a:avLst/>
          </a:prstGeom>
          <a:noFill/>
        </p:spPr>
        <p:txBody>
          <a:bodyPr wrap="square">
            <a:spAutoFit/>
          </a:bodyPr>
          <a:lstStyle/>
          <a:p>
            <a:pPr algn="ctr"/>
            <a:r>
              <a:rPr lang="en-GB" sz="1400" b="0" i="0" dirty="0">
                <a:solidFill>
                  <a:srgbClr val="111111"/>
                </a:solidFill>
                <a:effectLst/>
                <a:latin typeface="Roboto" panose="020F0502020204030204" pitchFamily="34" charset="0"/>
              </a:rPr>
              <a:t>Nonaka-Takeuchi model (1995)</a:t>
            </a:r>
            <a:endParaRPr lang="en-GB" sz="1400" dirty="0"/>
          </a:p>
        </p:txBody>
      </p:sp>
    </p:spTree>
    <p:extLst>
      <p:ext uri="{BB962C8B-B14F-4D97-AF65-F5344CB8AC3E}">
        <p14:creationId xmlns:p14="http://schemas.microsoft.com/office/powerpoint/2010/main" val="314072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93F038-4EE8-2300-CA5C-7BD2E6E1A79B}"/>
              </a:ext>
            </a:extLst>
          </p:cNvPr>
          <p:cNvSpPr>
            <a:spLocks noGrp="1"/>
          </p:cNvSpPr>
          <p:nvPr>
            <p:ph type="title"/>
          </p:nvPr>
        </p:nvSpPr>
        <p:spPr>
          <a:xfrm>
            <a:off x="838200" y="1072055"/>
            <a:ext cx="9712569" cy="1082653"/>
          </a:xfrm>
        </p:spPr>
        <p:txBody>
          <a:bodyPr>
            <a:normAutofit fontScale="90000"/>
          </a:bodyPr>
          <a:lstStyle/>
          <a:p>
            <a:r>
              <a:rPr lang="en-GB" dirty="0"/>
              <a:t>2. The impact of artificial intelligence on measuring knowledge &amp; learner success</a:t>
            </a:r>
          </a:p>
        </p:txBody>
      </p:sp>
      <p:pic>
        <p:nvPicPr>
          <p:cNvPr id="16" name="Content Placeholder 15">
            <a:extLst>
              <a:ext uri="{FF2B5EF4-FFF2-40B4-BE49-F238E27FC236}">
                <a16:creationId xmlns:a16="http://schemas.microsoft.com/office/drawing/2014/main" id="{97DFADDC-2ACA-C97D-9832-4F5A4FE98D03}"/>
              </a:ext>
            </a:extLst>
          </p:cNvPr>
          <p:cNvPicPr>
            <a:picLocks noGrp="1" noChangeAspect="1"/>
          </p:cNvPicPr>
          <p:nvPr>
            <p:ph sz="half" idx="1"/>
          </p:nvPr>
        </p:nvPicPr>
        <p:blipFill>
          <a:blip r:embed="rId2"/>
          <a:srcRect/>
          <a:stretch/>
        </p:blipFill>
        <p:spPr>
          <a:xfrm>
            <a:off x="1343406" y="2290763"/>
            <a:ext cx="4171188" cy="3886200"/>
          </a:xfrm>
          <a:prstGeom prst="rect">
            <a:avLst/>
          </a:prstGeom>
        </p:spPr>
      </p:pic>
      <p:sp>
        <p:nvSpPr>
          <p:cNvPr id="15" name="Content Placeholder 14">
            <a:extLst>
              <a:ext uri="{FF2B5EF4-FFF2-40B4-BE49-F238E27FC236}">
                <a16:creationId xmlns:a16="http://schemas.microsoft.com/office/drawing/2014/main" id="{F6DC2591-F6AB-063E-16F3-0568C189FBFB}"/>
              </a:ext>
            </a:extLst>
          </p:cNvPr>
          <p:cNvSpPr>
            <a:spLocks noGrp="1"/>
          </p:cNvSpPr>
          <p:nvPr>
            <p:ph sz="half" idx="2"/>
          </p:nvPr>
        </p:nvSpPr>
        <p:spPr/>
        <p:txBody>
          <a:bodyPr>
            <a:normAutofit lnSpcReduction="10000"/>
          </a:bodyPr>
          <a:lstStyle/>
          <a:p>
            <a:pPr marL="514350" indent="-514350">
              <a:buFont typeface="+mj-lt"/>
              <a:buAutoNum type="arabicPeriod"/>
            </a:pPr>
            <a:r>
              <a:rPr lang="en-GB" dirty="0"/>
              <a:t>Using the new version of Bloom’s Taxonomy in your groups, discuss how you assess your students learning </a:t>
            </a:r>
            <a:r>
              <a:rPr lang="en-GB" b="1" dirty="0"/>
              <a:t>today</a:t>
            </a:r>
            <a:r>
              <a:rPr lang="en-GB" dirty="0"/>
              <a:t>.</a:t>
            </a:r>
          </a:p>
          <a:p>
            <a:pPr marL="514350" indent="-514350">
              <a:buFont typeface="+mj-lt"/>
              <a:buAutoNum type="arabicPeriod"/>
            </a:pPr>
            <a:r>
              <a:rPr lang="en-GB" dirty="0"/>
              <a:t>Which ones do you feel AI will make assessing more challenging and why?</a:t>
            </a:r>
          </a:p>
          <a:p>
            <a:pPr marL="514350" indent="-514350">
              <a:buFont typeface="+mj-lt"/>
              <a:buAutoNum type="arabicPeriod"/>
            </a:pPr>
            <a:r>
              <a:rPr lang="en-GB" sz="2800" dirty="0"/>
              <a:t>Discuss and share within your groups/ room</a:t>
            </a:r>
          </a:p>
          <a:p>
            <a:pPr marL="514350" indent="-514350">
              <a:buFont typeface="+mj-lt"/>
              <a:buAutoNum type="arabicPeriod"/>
            </a:pPr>
            <a:endParaRPr lang="en-GB" dirty="0"/>
          </a:p>
          <a:p>
            <a:endParaRPr lang="en-GB" dirty="0"/>
          </a:p>
        </p:txBody>
      </p:sp>
    </p:spTree>
    <p:extLst>
      <p:ext uri="{BB962C8B-B14F-4D97-AF65-F5344CB8AC3E}">
        <p14:creationId xmlns:p14="http://schemas.microsoft.com/office/powerpoint/2010/main" val="58611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D82811-1432-1F10-8A2E-7E6413F8A4BE}"/>
              </a:ext>
            </a:extLst>
          </p:cNvPr>
          <p:cNvSpPr>
            <a:spLocks noGrp="1"/>
          </p:cNvSpPr>
          <p:nvPr>
            <p:ph type="title"/>
          </p:nvPr>
        </p:nvSpPr>
        <p:spPr/>
        <p:txBody>
          <a:bodyPr>
            <a:normAutofit fontScale="90000"/>
          </a:bodyPr>
          <a:lstStyle/>
          <a:p>
            <a:r>
              <a:rPr lang="en-GB" dirty="0"/>
              <a:t>Explanation of Higher Order Thinking Skills</a:t>
            </a:r>
          </a:p>
        </p:txBody>
      </p:sp>
      <p:sp>
        <p:nvSpPr>
          <p:cNvPr id="8" name="Content Placeholder 7">
            <a:extLst>
              <a:ext uri="{FF2B5EF4-FFF2-40B4-BE49-F238E27FC236}">
                <a16:creationId xmlns:a16="http://schemas.microsoft.com/office/drawing/2014/main" id="{4F8020D5-334D-5F0C-87FA-D0483A012053}"/>
              </a:ext>
            </a:extLst>
          </p:cNvPr>
          <p:cNvSpPr>
            <a:spLocks noGrp="1"/>
          </p:cNvSpPr>
          <p:nvPr>
            <p:ph sz="half" idx="1"/>
          </p:nvPr>
        </p:nvSpPr>
        <p:spPr/>
        <p:txBody>
          <a:bodyPr>
            <a:normAutofit fontScale="92500"/>
          </a:bodyPr>
          <a:lstStyle/>
          <a:p>
            <a:r>
              <a:rPr lang="en-GB" b="1" dirty="0"/>
              <a:t>Executive function </a:t>
            </a:r>
            <a:r>
              <a:rPr lang="en-GB" dirty="0"/>
              <a:t>refers to a set of cognitive processes responsible for skills such as planning, organising, problem-solving, decision-making, self-control, and working memory.</a:t>
            </a:r>
          </a:p>
          <a:p>
            <a:r>
              <a:rPr lang="en-GB" b="1" dirty="0"/>
              <a:t>Metacognition</a:t>
            </a:r>
            <a:r>
              <a:rPr lang="en-GB" dirty="0"/>
              <a:t>, on the other hand, refers to the ability to think about and monitor one's own cognitive processes.</a:t>
            </a:r>
          </a:p>
        </p:txBody>
      </p:sp>
      <p:pic>
        <p:nvPicPr>
          <p:cNvPr id="10" name="Picture 9">
            <a:extLst>
              <a:ext uri="{FF2B5EF4-FFF2-40B4-BE49-F238E27FC236}">
                <a16:creationId xmlns:a16="http://schemas.microsoft.com/office/drawing/2014/main" id="{B5908D91-1F97-79C5-132B-E21DB5720488}"/>
              </a:ext>
            </a:extLst>
          </p:cNvPr>
          <p:cNvPicPr>
            <a:picLocks noChangeAspect="1"/>
          </p:cNvPicPr>
          <p:nvPr/>
        </p:nvPicPr>
        <p:blipFill>
          <a:blip r:embed="rId3"/>
          <a:stretch>
            <a:fillRect/>
          </a:stretch>
        </p:blipFill>
        <p:spPr>
          <a:xfrm>
            <a:off x="6510344" y="2624871"/>
            <a:ext cx="2422640" cy="2182689"/>
          </a:xfrm>
          <a:prstGeom prst="rect">
            <a:avLst/>
          </a:prstGeom>
        </p:spPr>
      </p:pic>
      <p:pic>
        <p:nvPicPr>
          <p:cNvPr id="11" name="Picture 10">
            <a:extLst>
              <a:ext uri="{FF2B5EF4-FFF2-40B4-BE49-F238E27FC236}">
                <a16:creationId xmlns:a16="http://schemas.microsoft.com/office/drawing/2014/main" id="{0FD27D7D-C93D-86A8-0397-EB4AA2A2E495}"/>
              </a:ext>
            </a:extLst>
          </p:cNvPr>
          <p:cNvPicPr>
            <a:picLocks noChangeAspect="1"/>
          </p:cNvPicPr>
          <p:nvPr/>
        </p:nvPicPr>
        <p:blipFill>
          <a:blip r:embed="rId4"/>
          <a:stretch>
            <a:fillRect/>
          </a:stretch>
        </p:blipFill>
        <p:spPr>
          <a:xfrm>
            <a:off x="9249506" y="2634780"/>
            <a:ext cx="2297235" cy="2172780"/>
          </a:xfrm>
          <a:prstGeom prst="rect">
            <a:avLst/>
          </a:prstGeom>
        </p:spPr>
      </p:pic>
      <p:sp>
        <p:nvSpPr>
          <p:cNvPr id="12" name="TextBox 11">
            <a:extLst>
              <a:ext uri="{FF2B5EF4-FFF2-40B4-BE49-F238E27FC236}">
                <a16:creationId xmlns:a16="http://schemas.microsoft.com/office/drawing/2014/main" id="{DCFC1E0D-37D8-A974-28D1-29891292A2DE}"/>
              </a:ext>
            </a:extLst>
          </p:cNvPr>
          <p:cNvSpPr txBox="1"/>
          <p:nvPr/>
        </p:nvSpPr>
        <p:spPr>
          <a:xfrm>
            <a:off x="6654705" y="4954557"/>
            <a:ext cx="2133918" cy="584775"/>
          </a:xfrm>
          <a:prstGeom prst="rect">
            <a:avLst/>
          </a:prstGeom>
          <a:noFill/>
        </p:spPr>
        <p:txBody>
          <a:bodyPr wrap="none" rtlCol="0">
            <a:spAutoFit/>
          </a:bodyPr>
          <a:lstStyle/>
          <a:p>
            <a:pPr algn="ctr"/>
            <a:r>
              <a:rPr lang="en-GB" dirty="0"/>
              <a:t>Executive Function</a:t>
            </a:r>
          </a:p>
          <a:p>
            <a:pPr algn="ctr"/>
            <a:r>
              <a:rPr lang="en-GB" sz="1400" dirty="0"/>
              <a:t>Air Traffic Controller</a:t>
            </a:r>
          </a:p>
        </p:txBody>
      </p:sp>
      <p:sp>
        <p:nvSpPr>
          <p:cNvPr id="13" name="TextBox 12">
            <a:extLst>
              <a:ext uri="{FF2B5EF4-FFF2-40B4-BE49-F238E27FC236}">
                <a16:creationId xmlns:a16="http://schemas.microsoft.com/office/drawing/2014/main" id="{EA0A0DA9-68DF-C93F-03BE-84D1D99B77AC}"/>
              </a:ext>
            </a:extLst>
          </p:cNvPr>
          <p:cNvSpPr txBox="1"/>
          <p:nvPr/>
        </p:nvSpPr>
        <p:spPr>
          <a:xfrm>
            <a:off x="9587643" y="4954556"/>
            <a:ext cx="1620957" cy="584775"/>
          </a:xfrm>
          <a:prstGeom prst="rect">
            <a:avLst/>
          </a:prstGeom>
          <a:noFill/>
        </p:spPr>
        <p:txBody>
          <a:bodyPr wrap="none" rtlCol="0">
            <a:spAutoFit/>
          </a:bodyPr>
          <a:lstStyle/>
          <a:p>
            <a:pPr algn="ctr"/>
            <a:r>
              <a:rPr lang="en-GB" dirty="0"/>
              <a:t>Metacognition</a:t>
            </a:r>
          </a:p>
          <a:p>
            <a:pPr algn="ctr"/>
            <a:r>
              <a:rPr lang="en-GB" sz="1400" dirty="0"/>
              <a:t>The thinker</a:t>
            </a:r>
          </a:p>
        </p:txBody>
      </p:sp>
      <p:sp>
        <p:nvSpPr>
          <p:cNvPr id="16" name="TextBox 15">
            <a:extLst>
              <a:ext uri="{FF2B5EF4-FFF2-40B4-BE49-F238E27FC236}">
                <a16:creationId xmlns:a16="http://schemas.microsoft.com/office/drawing/2014/main" id="{27F34449-E764-552D-825E-59E5F42D12E9}"/>
              </a:ext>
            </a:extLst>
          </p:cNvPr>
          <p:cNvSpPr txBox="1"/>
          <p:nvPr/>
        </p:nvSpPr>
        <p:spPr>
          <a:xfrm>
            <a:off x="6573046" y="5686329"/>
            <a:ext cx="2297235" cy="307777"/>
          </a:xfrm>
          <a:prstGeom prst="rect">
            <a:avLst/>
          </a:prstGeom>
          <a:noFill/>
        </p:spPr>
        <p:txBody>
          <a:bodyPr wrap="square">
            <a:spAutoFit/>
          </a:bodyPr>
          <a:lstStyle/>
          <a:p>
            <a:pPr algn="ctr"/>
            <a:r>
              <a:rPr lang="en-GB" sz="1400" dirty="0"/>
              <a:t>Baddeley and Hitch (1974)</a:t>
            </a:r>
          </a:p>
        </p:txBody>
      </p:sp>
      <p:sp>
        <p:nvSpPr>
          <p:cNvPr id="17" name="TextBox 16">
            <a:extLst>
              <a:ext uri="{FF2B5EF4-FFF2-40B4-BE49-F238E27FC236}">
                <a16:creationId xmlns:a16="http://schemas.microsoft.com/office/drawing/2014/main" id="{BE87A6C3-9AAA-FEC3-3B97-F8BC4649E474}"/>
              </a:ext>
            </a:extLst>
          </p:cNvPr>
          <p:cNvSpPr txBox="1"/>
          <p:nvPr/>
        </p:nvSpPr>
        <p:spPr>
          <a:xfrm>
            <a:off x="9423527" y="5686122"/>
            <a:ext cx="2297235" cy="307777"/>
          </a:xfrm>
          <a:prstGeom prst="rect">
            <a:avLst/>
          </a:prstGeom>
          <a:noFill/>
        </p:spPr>
        <p:txBody>
          <a:bodyPr wrap="square">
            <a:spAutoFit/>
          </a:bodyPr>
          <a:lstStyle/>
          <a:p>
            <a:pPr algn="ctr"/>
            <a:r>
              <a:rPr lang="en-GB" sz="1400" dirty="0"/>
              <a:t>Flavell (1979)</a:t>
            </a:r>
          </a:p>
        </p:txBody>
      </p:sp>
    </p:spTree>
    <p:extLst>
      <p:ext uri="{BB962C8B-B14F-4D97-AF65-F5344CB8AC3E}">
        <p14:creationId xmlns:p14="http://schemas.microsoft.com/office/powerpoint/2010/main" val="57873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E968851C-C3F7-52BE-561B-130BF7C55509}"/>
              </a:ext>
            </a:extLst>
          </p:cNvPr>
          <p:cNvGraphicFramePr>
            <a:graphicFrameLocks noGrp="1"/>
          </p:cNvGraphicFramePr>
          <p:nvPr>
            <p:ph idx="1"/>
            <p:extLst>
              <p:ext uri="{D42A27DB-BD31-4B8C-83A1-F6EECF244321}">
                <p14:modId xmlns:p14="http://schemas.microsoft.com/office/powerpoint/2010/main" val="1144151951"/>
              </p:ext>
            </p:extLst>
          </p:nvPr>
        </p:nvGraphicFramePr>
        <p:xfrm>
          <a:off x="6502035" y="2057399"/>
          <a:ext cx="5138981" cy="3811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3">
            <a:extLst>
              <a:ext uri="{FF2B5EF4-FFF2-40B4-BE49-F238E27FC236}">
                <a16:creationId xmlns:a16="http://schemas.microsoft.com/office/drawing/2014/main" id="{25B1A842-B692-D56D-7401-953069C16CBB}"/>
              </a:ext>
            </a:extLst>
          </p:cNvPr>
          <p:cNvSpPr>
            <a:spLocks noGrp="1"/>
          </p:cNvSpPr>
          <p:nvPr>
            <p:ph type="title"/>
          </p:nvPr>
        </p:nvSpPr>
        <p:spPr>
          <a:xfrm>
            <a:off x="839788" y="890441"/>
            <a:ext cx="9627973" cy="1082653"/>
          </a:xfrm>
        </p:spPr>
        <p:txBody>
          <a:bodyPr>
            <a:normAutofit fontScale="90000"/>
          </a:bodyPr>
          <a:lstStyle/>
          <a:p>
            <a:r>
              <a:rPr lang="en-GB" sz="4000" dirty="0"/>
              <a:t>3. How do you assess higher-order thinking skills?</a:t>
            </a:r>
          </a:p>
        </p:txBody>
      </p:sp>
      <p:sp>
        <p:nvSpPr>
          <p:cNvPr id="15" name="Content Placeholder 4">
            <a:extLst>
              <a:ext uri="{FF2B5EF4-FFF2-40B4-BE49-F238E27FC236}">
                <a16:creationId xmlns:a16="http://schemas.microsoft.com/office/drawing/2014/main" id="{66BCCA4E-AED4-36ED-4245-1EA7B39035EA}"/>
              </a:ext>
            </a:extLst>
          </p:cNvPr>
          <p:cNvSpPr txBox="1">
            <a:spLocks/>
          </p:cNvSpPr>
          <p:nvPr/>
        </p:nvSpPr>
        <p:spPr>
          <a:xfrm>
            <a:off x="839788" y="2236573"/>
            <a:ext cx="5138981" cy="3632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sz="2800" dirty="0"/>
              <a:t>Using this list of higher-order thinking skills, are there any things you might change or add to your student assessments for </a:t>
            </a:r>
            <a:r>
              <a:rPr lang="en-GB" sz="2800" b="1" dirty="0"/>
              <a:t>tomorrow</a:t>
            </a:r>
            <a:r>
              <a:rPr lang="en-GB" sz="2800" dirty="0"/>
              <a:t>?</a:t>
            </a:r>
          </a:p>
          <a:p>
            <a:pPr marL="514350" indent="-514350">
              <a:buFont typeface="+mj-lt"/>
              <a:buAutoNum type="arabicPeriod"/>
            </a:pPr>
            <a:r>
              <a:rPr lang="en-GB" sz="2800" dirty="0"/>
              <a:t>Discuss and share within your groups/ room</a:t>
            </a:r>
          </a:p>
        </p:txBody>
      </p:sp>
    </p:spTree>
    <p:extLst>
      <p:ext uri="{BB962C8B-B14F-4D97-AF65-F5344CB8AC3E}">
        <p14:creationId xmlns:p14="http://schemas.microsoft.com/office/powerpoint/2010/main" val="263109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2F9A5F-A494-FFDF-B3CC-C27A850A39FD}"/>
              </a:ext>
            </a:extLst>
          </p:cNvPr>
          <p:cNvSpPr>
            <a:spLocks noGrp="1"/>
          </p:cNvSpPr>
          <p:nvPr>
            <p:ph type="title"/>
          </p:nvPr>
        </p:nvSpPr>
        <p:spPr>
          <a:xfrm>
            <a:off x="838200" y="1072055"/>
            <a:ext cx="10515600" cy="1082653"/>
          </a:xfrm>
        </p:spPr>
        <p:txBody>
          <a:bodyPr anchor="b">
            <a:normAutofit fontScale="90000"/>
          </a:bodyPr>
          <a:lstStyle/>
          <a:p>
            <a:r>
              <a:rPr lang="en-GB" dirty="0"/>
              <a:t>Switching Gears</a:t>
            </a:r>
            <a:br>
              <a:rPr lang="en-GB" dirty="0"/>
            </a:br>
            <a:r>
              <a:rPr lang="en-GB" sz="3600" dirty="0"/>
              <a:t>Authentic &amp; Metacognitive Assessments</a:t>
            </a:r>
            <a:endParaRPr lang="en-GB" dirty="0"/>
          </a:p>
        </p:txBody>
      </p:sp>
      <p:pic>
        <p:nvPicPr>
          <p:cNvPr id="8" name="Picture 7" descr="Gears">
            <a:extLst>
              <a:ext uri="{FF2B5EF4-FFF2-40B4-BE49-F238E27FC236}">
                <a16:creationId xmlns:a16="http://schemas.microsoft.com/office/drawing/2014/main" id="{990EFF34-EF96-C868-3B41-C8F2495724E8}"/>
              </a:ext>
            </a:extLst>
          </p:cNvPr>
          <p:cNvPicPr>
            <a:picLocks noChangeAspect="1"/>
          </p:cNvPicPr>
          <p:nvPr/>
        </p:nvPicPr>
        <p:blipFill rotWithShape="1">
          <a:blip r:embed="rId2"/>
          <a:srcRect t="33884" b="11656"/>
          <a:stretch/>
        </p:blipFill>
        <p:spPr>
          <a:xfrm>
            <a:off x="838200" y="2354317"/>
            <a:ext cx="10515600" cy="3822646"/>
          </a:xfrm>
          <a:prstGeom prst="rect">
            <a:avLst/>
          </a:prstGeom>
          <a:noFill/>
        </p:spPr>
      </p:pic>
    </p:spTree>
    <p:extLst>
      <p:ext uri="{BB962C8B-B14F-4D97-AF65-F5344CB8AC3E}">
        <p14:creationId xmlns:p14="http://schemas.microsoft.com/office/powerpoint/2010/main" val="1297846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248682C-BAE9-AA40-8D17-B66456333EC3}" vid="{B823F251-5D76-2A4E-999F-EAE5BC9F57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A1F6C22127A4682506295422DEB6F" ma:contentTypeVersion="23" ma:contentTypeDescription="Create a new document." ma:contentTypeScope="" ma:versionID="db016d647782b578a2500c6de9d19d3a">
  <xsd:schema xmlns:xsd="http://www.w3.org/2001/XMLSchema" xmlns:xs="http://www.w3.org/2001/XMLSchema" xmlns:p="http://schemas.microsoft.com/office/2006/metadata/properties" xmlns:ns1="http://schemas.microsoft.com/sharepoint/v3" xmlns:ns2="9978e5c5-1e6e-4fbe-92fd-bd71b315fefc" xmlns:ns3="c3872151-5905-4c97-9ff5-e4f7204cd876" targetNamespace="http://schemas.microsoft.com/office/2006/metadata/properties" ma:root="true" ma:fieldsID="16d5c8b97f7e83d1a195a3059bc26be7" ns1:_="" ns2:_="" ns3:_="">
    <xsd:import namespace="http://schemas.microsoft.com/sharepoint/v3"/>
    <xsd:import namespace="9978e5c5-1e6e-4fbe-92fd-bd71b315fefc"/>
    <xsd:import namespace="c3872151-5905-4c97-9ff5-e4f7204cd876"/>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Recordings_x002f_Video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78e5c5-1e6e-4fbe-92fd-bd71b315fe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cordings_x002f_Videos" ma:index="23" nillable="true" ma:displayName="Recordings/Videos" ma:description="These are videos that will be shown during the presentations." ma:format="Hyperlink" ma:internalName="Recordings_x002f_Videos">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4aacd68-9722-4061-b47c-b33f46bdd8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872151-5905-4c97-9ff5-e4f7204cd8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aa9eb30-2542-413b-9672-15e9b0e0b797}" ma:internalName="TaxCatchAll" ma:showField="CatchAllData" ma:web="c3872151-5905-4c97-9ff5-e4f7204cd8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78e5c5-1e6e-4fbe-92fd-bd71b315fefc">
      <Terms xmlns="http://schemas.microsoft.com/office/infopath/2007/PartnerControls"/>
    </lcf76f155ced4ddcb4097134ff3c332f>
    <PublishingExpirationDate xmlns="http://schemas.microsoft.com/sharepoint/v3" xsi:nil="true"/>
    <PublishingStartDate xmlns="http://schemas.microsoft.com/sharepoint/v3" xsi:nil="true"/>
    <Recordings_x002f_Videos xmlns="9978e5c5-1e6e-4fbe-92fd-bd71b315fefc">
      <Url xsi:nil="true"/>
      <Description xsi:nil="true"/>
    </Recordings_x002f_Videos>
    <TaxCatchAll xmlns="c3872151-5905-4c97-9ff5-e4f7204cd876" xsi:nil="true"/>
  </documentManagement>
</p:properties>
</file>

<file path=customXml/itemProps1.xml><?xml version="1.0" encoding="utf-8"?>
<ds:datastoreItem xmlns:ds="http://schemas.openxmlformats.org/officeDocument/2006/customXml" ds:itemID="{36EFCBFC-0B27-418C-9AC1-7C4028316079}"/>
</file>

<file path=customXml/itemProps2.xml><?xml version="1.0" encoding="utf-8"?>
<ds:datastoreItem xmlns:ds="http://schemas.openxmlformats.org/officeDocument/2006/customXml" ds:itemID="{F30C4BFA-2BD9-43A6-9560-41C67CFA7375}"/>
</file>

<file path=customXml/itemProps3.xml><?xml version="1.0" encoding="utf-8"?>
<ds:datastoreItem xmlns:ds="http://schemas.openxmlformats.org/officeDocument/2006/customXml" ds:itemID="{35B854B4-4A91-4095-97C1-9A3C9AEC6A02}"/>
</file>

<file path=docProps/app.xml><?xml version="1.0" encoding="utf-8"?>
<Properties xmlns="http://schemas.openxmlformats.org/officeDocument/2006/extended-properties" xmlns:vt="http://schemas.openxmlformats.org/officeDocument/2006/docPropsVTypes">
  <Template/>
  <TotalTime>13316</TotalTime>
  <Words>3444</Words>
  <Application>Microsoft Macintosh PowerPoint</Application>
  <PresentationFormat>Widescreen</PresentationFormat>
  <Paragraphs>159</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vt:lpstr>
      <vt:lpstr>Times New Roman</vt:lpstr>
      <vt:lpstr>Office Theme</vt:lpstr>
      <vt:lpstr>Measuring Knowledge and Learner Success and Higher-Order Thinking Skills in the Age of AI</vt:lpstr>
      <vt:lpstr>Aims of this discussion workshop</vt:lpstr>
      <vt:lpstr>Group Discussion Agenda (x5 discussions)</vt:lpstr>
      <vt:lpstr>1. Importance of assessing learner success in higher education</vt:lpstr>
      <vt:lpstr>Different Types of Knowledge</vt:lpstr>
      <vt:lpstr>2. The impact of artificial intelligence on measuring knowledge &amp; learner success</vt:lpstr>
      <vt:lpstr>Explanation of Higher Order Thinking Skills</vt:lpstr>
      <vt:lpstr>3. How do you assess higher-order thinking skills?</vt:lpstr>
      <vt:lpstr>Switching Gears Authentic &amp; Metacognitive Assessments</vt:lpstr>
      <vt:lpstr>Authentic Assessments</vt:lpstr>
      <vt:lpstr>4. Ideas for authentic assessments</vt:lpstr>
      <vt:lpstr>4. Ideas for authentic assessment</vt:lpstr>
      <vt:lpstr>Metacognition &amp; Executive Function</vt:lpstr>
      <vt:lpstr>5. Ideas for metacognitive assessments</vt:lpstr>
      <vt:lpstr>5. Ideas for metacognitive assessments</vt:lpstr>
      <vt:lpstr>6. Wrap Up</vt:lpstr>
      <vt:lpstr>See you again soon</vt:lpstr>
      <vt:lpstr>Any further questions? Please email me – james.goodman@uwl.ac.uk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James Goodman</dc:creator>
  <cp:keywords/>
  <dc:description/>
  <cp:lastModifiedBy>James Goodman</cp:lastModifiedBy>
  <cp:revision>5</cp:revision>
  <cp:lastPrinted>2021-08-21T10:19:07Z</cp:lastPrinted>
  <dcterms:created xsi:type="dcterms:W3CDTF">2021-03-13T15:59:02Z</dcterms:created>
  <dcterms:modified xsi:type="dcterms:W3CDTF">2023-07-06T12:21:19Z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0x010100C13A1F6C22127A4682506295422DEB6F</vt:lpwstr>
  </property>
</Properties>
</file>