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handoutMasterIdLst>
    <p:handoutMasterId r:id="rId19"/>
  </p:handoutMasterIdLst>
  <p:sldIdLst>
    <p:sldId id="256" r:id="rId2"/>
    <p:sldId id="293" r:id="rId3"/>
    <p:sldId id="266" r:id="rId4"/>
    <p:sldId id="259" r:id="rId5"/>
    <p:sldId id="268" r:id="rId6"/>
    <p:sldId id="289" r:id="rId7"/>
    <p:sldId id="261" r:id="rId8"/>
    <p:sldId id="286" r:id="rId9"/>
    <p:sldId id="287" r:id="rId10"/>
    <p:sldId id="288" r:id="rId11"/>
    <p:sldId id="290" r:id="rId12"/>
    <p:sldId id="283" r:id="rId13"/>
    <p:sldId id="284" r:id="rId14"/>
    <p:sldId id="291" r:id="rId15"/>
    <p:sldId id="278" r:id="rId16"/>
    <p:sldId id="285" r:id="rId1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4EE"/>
    <a:srgbClr val="D9E6EF"/>
    <a:srgbClr val="CCDDEA"/>
    <a:srgbClr val="E0E5DB"/>
    <a:srgbClr val="E6EAE2"/>
    <a:srgbClr val="FDF1E3"/>
    <a:srgbClr val="FDEF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DB418-23A9-43D3-BBD4-D646C5A3CF25}" v="1936" dt="2023-06-30T09:56:47.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652" autoAdjust="0"/>
  </p:normalViewPr>
  <p:slideViewPr>
    <p:cSldViewPr snapToGrid="0" snapToObjects="1">
      <p:cViewPr varScale="1">
        <p:scale>
          <a:sx n="63" d="100"/>
          <a:sy n="63" d="100"/>
        </p:scale>
        <p:origin x="1308"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ira Cachia" userId="ee6605a0a03e8edd" providerId="LiveId" clId="{16FDB418-23A9-43D3-BBD4-D646C5A3CF25}"/>
    <pc:docChg chg="undo custSel addSld delSld modSld sldOrd">
      <pc:chgData name="Moira Cachia" userId="ee6605a0a03e8edd" providerId="LiveId" clId="{16FDB418-23A9-43D3-BBD4-D646C5A3CF25}" dt="2023-06-30T10:53:49.072" v="4238" actId="1076"/>
      <pc:docMkLst>
        <pc:docMk/>
      </pc:docMkLst>
      <pc:sldChg chg="addSp delSp modSp mod setBg addAnim delAnim">
        <pc:chgData name="Moira Cachia" userId="ee6605a0a03e8edd" providerId="LiveId" clId="{16FDB418-23A9-43D3-BBD4-D646C5A3CF25}" dt="2023-06-26T16:12:30.072" v="2094" actId="1036"/>
        <pc:sldMkLst>
          <pc:docMk/>
          <pc:sldMk cId="2574775286" sldId="256"/>
        </pc:sldMkLst>
        <pc:spChg chg="del mod ord">
          <ac:chgData name="Moira Cachia" userId="ee6605a0a03e8edd" providerId="LiveId" clId="{16FDB418-23A9-43D3-BBD4-D646C5A3CF25}" dt="2023-06-26T14:43:27.432" v="70" actId="478"/>
          <ac:spMkLst>
            <pc:docMk/>
            <pc:sldMk cId="2574775286" sldId="256"/>
            <ac:spMk id="2" creationId="{00000000-0000-0000-0000-000000000000}"/>
          </ac:spMkLst>
        </pc:spChg>
        <pc:spChg chg="add del mod">
          <ac:chgData name="Moira Cachia" userId="ee6605a0a03e8edd" providerId="LiveId" clId="{16FDB418-23A9-43D3-BBD4-D646C5A3CF25}" dt="2023-06-26T14:44:46.835" v="77" actId="478"/>
          <ac:spMkLst>
            <pc:docMk/>
            <pc:sldMk cId="2574775286" sldId="256"/>
            <ac:spMk id="3" creationId="{00000000-0000-0000-0000-000000000000}"/>
          </ac:spMkLst>
        </pc:spChg>
        <pc:spChg chg="add del mod">
          <ac:chgData name="Moira Cachia" userId="ee6605a0a03e8edd" providerId="LiveId" clId="{16FDB418-23A9-43D3-BBD4-D646C5A3CF25}" dt="2023-06-26T14:42:25.340" v="50" actId="478"/>
          <ac:spMkLst>
            <pc:docMk/>
            <pc:sldMk cId="2574775286" sldId="256"/>
            <ac:spMk id="6" creationId="{54EAE98B-4785-A8A4-A6A7-5E5384082DD8}"/>
          </ac:spMkLst>
        </pc:spChg>
        <pc:spChg chg="add del mod">
          <ac:chgData name="Moira Cachia" userId="ee6605a0a03e8edd" providerId="LiveId" clId="{16FDB418-23A9-43D3-BBD4-D646C5A3CF25}" dt="2023-06-26T14:43:34.341" v="71" actId="478"/>
          <ac:spMkLst>
            <pc:docMk/>
            <pc:sldMk cId="2574775286" sldId="256"/>
            <ac:spMk id="8" creationId="{00914CD6-BE0E-7F61-BDF3-DFA79B2BD7CE}"/>
          </ac:spMkLst>
        </pc:spChg>
        <pc:spChg chg="add del mod">
          <ac:chgData name="Moira Cachia" userId="ee6605a0a03e8edd" providerId="LiveId" clId="{16FDB418-23A9-43D3-BBD4-D646C5A3CF25}" dt="2023-06-26T14:44:52.934" v="78" actId="478"/>
          <ac:spMkLst>
            <pc:docMk/>
            <pc:sldMk cId="2574775286" sldId="256"/>
            <ac:spMk id="11" creationId="{1273CF78-821D-E346-B28A-504EFC4724D5}"/>
          </ac:spMkLst>
        </pc:spChg>
        <pc:spChg chg="add mod">
          <ac:chgData name="Moira Cachia" userId="ee6605a0a03e8edd" providerId="LiveId" clId="{16FDB418-23A9-43D3-BBD4-D646C5A3CF25}" dt="2023-06-26T16:12:30.072" v="2094" actId="1036"/>
          <ac:spMkLst>
            <pc:docMk/>
            <pc:sldMk cId="2574775286" sldId="256"/>
            <ac:spMk id="13" creationId="{F2BAB0D7-935D-0975-7EBE-F11890778DA1}"/>
          </ac:spMkLst>
        </pc:spChg>
        <pc:grpChg chg="add del">
          <ac:chgData name="Moira Cachia" userId="ee6605a0a03e8edd" providerId="LiveId" clId="{16FDB418-23A9-43D3-BBD4-D646C5A3CF25}" dt="2023-06-26T14:42:18.295" v="45" actId="26606"/>
          <ac:grpSpMkLst>
            <pc:docMk/>
            <pc:sldMk cId="2574775286" sldId="256"/>
            <ac:grpSpMk id="1031" creationId="{316DCFC9-6877-407C-8170-608FCB8E35AE}"/>
          </ac:grpSpMkLst>
        </pc:grpChg>
        <pc:grpChg chg="add del">
          <ac:chgData name="Moira Cachia" userId="ee6605a0a03e8edd" providerId="LiveId" clId="{16FDB418-23A9-43D3-BBD4-D646C5A3CF25}" dt="2023-06-26T14:42:18.295" v="45" actId="26606"/>
          <ac:grpSpMkLst>
            <pc:docMk/>
            <pc:sldMk cId="2574775286" sldId="256"/>
            <ac:grpSpMk id="1035" creationId="{89353FE7-0D03-4AD2-8B8A-60A06F6BDA4C}"/>
          </ac:grpSpMkLst>
        </pc:grpChg>
        <pc:picChg chg="add del mod">
          <ac:chgData name="Moira Cachia" userId="ee6605a0a03e8edd" providerId="LiveId" clId="{16FDB418-23A9-43D3-BBD4-D646C5A3CF25}" dt="2023-06-26T14:42:59.873" v="66" actId="478"/>
          <ac:picMkLst>
            <pc:docMk/>
            <pc:sldMk cId="2574775286" sldId="256"/>
            <ac:picMk id="5" creationId="{00000000-0000-0000-0000-000000000000}"/>
          </ac:picMkLst>
        </pc:picChg>
        <pc:picChg chg="add del">
          <ac:chgData name="Moira Cachia" userId="ee6605a0a03e8edd" providerId="LiveId" clId="{16FDB418-23A9-43D3-BBD4-D646C5A3CF25}" dt="2023-06-26T14:44:41.620" v="75" actId="478"/>
          <ac:picMkLst>
            <pc:docMk/>
            <pc:sldMk cId="2574775286" sldId="256"/>
            <ac:picMk id="9" creationId="{9F380952-F808-0B25-B4F4-05F8B897D5A3}"/>
          </ac:picMkLst>
        </pc:picChg>
        <pc:picChg chg="add mod modCrop">
          <ac:chgData name="Moira Cachia" userId="ee6605a0a03e8edd" providerId="LiveId" clId="{16FDB418-23A9-43D3-BBD4-D646C5A3CF25}" dt="2023-06-26T14:45:46.071" v="104" actId="732"/>
          <ac:picMkLst>
            <pc:docMk/>
            <pc:sldMk cId="2574775286" sldId="256"/>
            <ac:picMk id="12" creationId="{5F84EA9C-105A-4AFB-8F10-8CE544AAC3BF}"/>
          </ac:picMkLst>
        </pc:picChg>
        <pc:picChg chg="add del mod">
          <ac:chgData name="Moira Cachia" userId="ee6605a0a03e8edd" providerId="LiveId" clId="{16FDB418-23A9-43D3-BBD4-D646C5A3CF25}" dt="2023-06-26T14:42:24.844" v="48"/>
          <ac:picMkLst>
            <pc:docMk/>
            <pc:sldMk cId="2574775286" sldId="256"/>
            <ac:picMk id="1026" creationId="{C52B55AC-4D3B-280F-FFA3-4F56378DC627}"/>
          </ac:picMkLst>
        </pc:picChg>
        <pc:picChg chg="add del mod">
          <ac:chgData name="Moira Cachia" userId="ee6605a0a03e8edd" providerId="LiveId" clId="{16FDB418-23A9-43D3-BBD4-D646C5A3CF25}" dt="2023-06-26T14:44:38.893" v="74" actId="478"/>
          <ac:picMkLst>
            <pc:docMk/>
            <pc:sldMk cId="2574775286" sldId="256"/>
            <ac:picMk id="1028" creationId="{0E718587-F9B7-C3EF-630C-E569FBF2A3F0}"/>
          </ac:picMkLst>
        </pc:picChg>
      </pc:sldChg>
      <pc:sldChg chg="modSp del mod">
        <pc:chgData name="Moira Cachia" userId="ee6605a0a03e8edd" providerId="LiveId" clId="{16FDB418-23A9-43D3-BBD4-D646C5A3CF25}" dt="2023-06-30T08:31:33.590" v="3671" actId="47"/>
        <pc:sldMkLst>
          <pc:docMk/>
          <pc:sldMk cId="3019301060" sldId="257"/>
        </pc:sldMkLst>
        <pc:spChg chg="mod">
          <ac:chgData name="Moira Cachia" userId="ee6605a0a03e8edd" providerId="LiveId" clId="{16FDB418-23A9-43D3-BBD4-D646C5A3CF25}" dt="2023-06-26T14:51:18.985" v="212" actId="1076"/>
          <ac:spMkLst>
            <pc:docMk/>
            <pc:sldMk cId="3019301060" sldId="257"/>
            <ac:spMk id="2" creationId="{00000000-0000-0000-0000-000000000000}"/>
          </ac:spMkLst>
        </pc:spChg>
        <pc:spChg chg="mod">
          <ac:chgData name="Moira Cachia" userId="ee6605a0a03e8edd" providerId="LiveId" clId="{16FDB418-23A9-43D3-BBD4-D646C5A3CF25}" dt="2023-06-26T14:42:55.860" v="57"/>
          <ac:spMkLst>
            <pc:docMk/>
            <pc:sldMk cId="3019301060" sldId="257"/>
            <ac:spMk id="3" creationId="{00000000-0000-0000-0000-000000000000}"/>
          </ac:spMkLst>
        </pc:spChg>
      </pc:sldChg>
      <pc:sldChg chg="modSp del mod">
        <pc:chgData name="Moira Cachia" userId="ee6605a0a03e8edd" providerId="LiveId" clId="{16FDB418-23A9-43D3-BBD4-D646C5A3CF25}" dt="2023-06-30T08:30:47.885" v="3669" actId="47"/>
        <pc:sldMkLst>
          <pc:docMk/>
          <pc:sldMk cId="56456104" sldId="258"/>
        </pc:sldMkLst>
        <pc:spChg chg="mod">
          <ac:chgData name="Moira Cachia" userId="ee6605a0a03e8edd" providerId="LiveId" clId="{16FDB418-23A9-43D3-BBD4-D646C5A3CF25}" dt="2023-06-26T14:49:50.934" v="210" actId="20577"/>
          <ac:spMkLst>
            <pc:docMk/>
            <pc:sldMk cId="56456104" sldId="258"/>
            <ac:spMk id="2" creationId="{00000000-0000-0000-0000-000000000000}"/>
          </ac:spMkLst>
        </pc:spChg>
        <pc:spChg chg="mod">
          <ac:chgData name="Moira Cachia" userId="ee6605a0a03e8edd" providerId="LiveId" clId="{16FDB418-23A9-43D3-BBD4-D646C5A3CF25}" dt="2023-06-26T16:50:36.005" v="3502" actId="255"/>
          <ac:spMkLst>
            <pc:docMk/>
            <pc:sldMk cId="56456104" sldId="258"/>
            <ac:spMk id="3" creationId="{00000000-0000-0000-0000-000000000000}"/>
          </ac:spMkLst>
        </pc:spChg>
      </pc:sldChg>
      <pc:sldChg chg="addSp modSp mod modAnim">
        <pc:chgData name="Moira Cachia" userId="ee6605a0a03e8edd" providerId="LiveId" clId="{16FDB418-23A9-43D3-BBD4-D646C5A3CF25}" dt="2023-06-30T09:49:09.251" v="4214" actId="207"/>
        <pc:sldMkLst>
          <pc:docMk/>
          <pc:sldMk cId="3961056002" sldId="259"/>
        </pc:sldMkLst>
        <pc:spChg chg="mod">
          <ac:chgData name="Moira Cachia" userId="ee6605a0a03e8edd" providerId="LiveId" clId="{16FDB418-23A9-43D3-BBD4-D646C5A3CF25}" dt="2023-06-30T09:49:09.251" v="4214" actId="207"/>
          <ac:spMkLst>
            <pc:docMk/>
            <pc:sldMk cId="3961056002" sldId="259"/>
            <ac:spMk id="2" creationId="{00000000-0000-0000-0000-000000000000}"/>
          </ac:spMkLst>
        </pc:spChg>
        <pc:spChg chg="mod">
          <ac:chgData name="Moira Cachia" userId="ee6605a0a03e8edd" providerId="LiveId" clId="{16FDB418-23A9-43D3-BBD4-D646C5A3CF25}" dt="2023-06-30T09:35:49.148" v="4197" actId="207"/>
          <ac:spMkLst>
            <pc:docMk/>
            <pc:sldMk cId="3961056002" sldId="259"/>
            <ac:spMk id="3" creationId="{00000000-0000-0000-0000-000000000000}"/>
          </ac:spMkLst>
        </pc:spChg>
        <pc:picChg chg="add mod">
          <ac:chgData name="Moira Cachia" userId="ee6605a0a03e8edd" providerId="LiveId" clId="{16FDB418-23A9-43D3-BBD4-D646C5A3CF25}" dt="2023-06-30T09:08:52.251" v="4078" actId="14100"/>
          <ac:picMkLst>
            <pc:docMk/>
            <pc:sldMk cId="3961056002" sldId="259"/>
            <ac:picMk id="1026" creationId="{796A4EE9-77A4-3A4F-F1B0-218FB5C32F91}"/>
          </ac:picMkLst>
        </pc:picChg>
      </pc:sldChg>
      <pc:sldChg chg="addSp delSp modSp mod delAnim modAnim">
        <pc:chgData name="Moira Cachia" userId="ee6605a0a03e8edd" providerId="LiveId" clId="{16FDB418-23A9-43D3-BBD4-D646C5A3CF25}" dt="2023-06-30T09:36:24.548" v="4205" actId="207"/>
        <pc:sldMkLst>
          <pc:docMk/>
          <pc:sldMk cId="609341433" sldId="261"/>
        </pc:sldMkLst>
        <pc:spChg chg="mod">
          <ac:chgData name="Moira Cachia" userId="ee6605a0a03e8edd" providerId="LiveId" clId="{16FDB418-23A9-43D3-BBD4-D646C5A3CF25}" dt="2023-06-26T15:37:50.236" v="1278" actId="20577"/>
          <ac:spMkLst>
            <pc:docMk/>
            <pc:sldMk cId="609341433" sldId="261"/>
            <ac:spMk id="2" creationId="{00000000-0000-0000-0000-000000000000}"/>
          </ac:spMkLst>
        </pc:spChg>
        <pc:spChg chg="mod">
          <ac:chgData name="Moira Cachia" userId="ee6605a0a03e8edd" providerId="LiveId" clId="{16FDB418-23A9-43D3-BBD4-D646C5A3CF25}" dt="2023-06-30T09:36:24.548" v="4205" actId="207"/>
          <ac:spMkLst>
            <pc:docMk/>
            <pc:sldMk cId="609341433" sldId="261"/>
            <ac:spMk id="3" creationId="{00000000-0000-0000-0000-000000000000}"/>
          </ac:spMkLst>
        </pc:spChg>
        <pc:spChg chg="mod">
          <ac:chgData name="Moira Cachia" userId="ee6605a0a03e8edd" providerId="LiveId" clId="{16FDB418-23A9-43D3-BBD4-D646C5A3CF25}" dt="2023-06-26T15:39:17.305" v="1306" actId="1076"/>
          <ac:spMkLst>
            <pc:docMk/>
            <pc:sldMk cId="609341433" sldId="261"/>
            <ac:spMk id="5" creationId="{00000000-0000-0000-0000-000000000000}"/>
          </ac:spMkLst>
        </pc:spChg>
        <pc:spChg chg="add del mod">
          <ac:chgData name="Moira Cachia" userId="ee6605a0a03e8edd" providerId="LiveId" clId="{16FDB418-23A9-43D3-BBD4-D646C5A3CF25}" dt="2023-06-26T15:34:44.219" v="1254" actId="478"/>
          <ac:spMkLst>
            <pc:docMk/>
            <pc:sldMk cId="609341433" sldId="261"/>
            <ac:spMk id="6" creationId="{D1C80A54-822D-EDC8-FA3A-2A9F8D7CE523}"/>
          </ac:spMkLst>
        </pc:spChg>
        <pc:spChg chg="del mod">
          <ac:chgData name="Moira Cachia" userId="ee6605a0a03e8edd" providerId="LiveId" clId="{16FDB418-23A9-43D3-BBD4-D646C5A3CF25}" dt="2023-06-26T15:34:36.847" v="1253" actId="478"/>
          <ac:spMkLst>
            <pc:docMk/>
            <pc:sldMk cId="609341433" sldId="261"/>
            <ac:spMk id="8" creationId="{00000000-0000-0000-0000-000000000000}"/>
          </ac:spMkLst>
        </pc:spChg>
        <pc:spChg chg="mod">
          <ac:chgData name="Moira Cachia" userId="ee6605a0a03e8edd" providerId="LiveId" clId="{16FDB418-23A9-43D3-BBD4-D646C5A3CF25}" dt="2023-06-26T15:37:14.026" v="1277" actId="207"/>
          <ac:spMkLst>
            <pc:docMk/>
            <pc:sldMk cId="609341433" sldId="261"/>
            <ac:spMk id="9" creationId="{00000000-0000-0000-0000-000000000000}"/>
          </ac:spMkLst>
        </pc:spChg>
        <pc:spChg chg="add del mod">
          <ac:chgData name="Moira Cachia" userId="ee6605a0a03e8edd" providerId="LiveId" clId="{16FDB418-23A9-43D3-BBD4-D646C5A3CF25}" dt="2023-06-26T15:35:05.948" v="1259" actId="478"/>
          <ac:spMkLst>
            <pc:docMk/>
            <pc:sldMk cId="609341433" sldId="261"/>
            <ac:spMk id="11" creationId="{162192BC-2689-63D1-B452-722314BB0C9F}"/>
          </ac:spMkLst>
        </pc:spChg>
        <pc:spChg chg="del mod">
          <ac:chgData name="Moira Cachia" userId="ee6605a0a03e8edd" providerId="LiveId" clId="{16FDB418-23A9-43D3-BBD4-D646C5A3CF25}" dt="2023-06-26T15:35:03.797" v="1258" actId="478"/>
          <ac:spMkLst>
            <pc:docMk/>
            <pc:sldMk cId="609341433" sldId="261"/>
            <ac:spMk id="12" creationId="{00000000-0000-0000-0000-000000000000}"/>
          </ac:spMkLst>
        </pc:spChg>
        <pc:spChg chg="add mod">
          <ac:chgData name="Moira Cachia" userId="ee6605a0a03e8edd" providerId="LiveId" clId="{16FDB418-23A9-43D3-BBD4-D646C5A3CF25}" dt="2023-06-26T15:39:09.510" v="1305" actId="255"/>
          <ac:spMkLst>
            <pc:docMk/>
            <pc:sldMk cId="609341433" sldId="261"/>
            <ac:spMk id="15" creationId="{F8B9A4F0-FF1F-911B-078E-C97018A601F8}"/>
          </ac:spMkLst>
        </pc:spChg>
        <pc:picChg chg="add del mod">
          <ac:chgData name="Moira Cachia" userId="ee6605a0a03e8edd" providerId="LiveId" clId="{16FDB418-23A9-43D3-BBD4-D646C5A3CF25}" dt="2023-06-26T15:35:38.288" v="1267" actId="478"/>
          <ac:picMkLst>
            <pc:docMk/>
            <pc:sldMk cId="609341433" sldId="261"/>
            <ac:picMk id="13" creationId="{911FC860-E887-5FAF-7685-7DBEDB76B1B1}"/>
          </ac:picMkLst>
        </pc:picChg>
        <pc:picChg chg="add del mod">
          <ac:chgData name="Moira Cachia" userId="ee6605a0a03e8edd" providerId="LiveId" clId="{16FDB418-23A9-43D3-BBD4-D646C5A3CF25}" dt="2023-06-26T15:36:01.119" v="1271" actId="478"/>
          <ac:picMkLst>
            <pc:docMk/>
            <pc:sldMk cId="609341433" sldId="261"/>
            <ac:picMk id="14" creationId="{29FA9054-6A26-E934-CADE-D60475375DCA}"/>
          </ac:picMkLst>
        </pc:picChg>
        <pc:picChg chg="del">
          <ac:chgData name="Moira Cachia" userId="ee6605a0a03e8edd" providerId="LiveId" clId="{16FDB418-23A9-43D3-BBD4-D646C5A3CF25}" dt="2023-06-26T15:40:00.125" v="1308"/>
          <ac:picMkLst>
            <pc:docMk/>
            <pc:sldMk cId="609341433" sldId="261"/>
            <ac:picMk id="16" creationId="{28821B73-04F8-81F8-A332-B4B1311038FD}"/>
          </ac:picMkLst>
        </pc:picChg>
      </pc:sldChg>
      <pc:sldChg chg="modSp del mod">
        <pc:chgData name="Moira Cachia" userId="ee6605a0a03e8edd" providerId="LiveId" clId="{16FDB418-23A9-43D3-BBD4-D646C5A3CF25}" dt="2023-06-26T15:48:47.135" v="1498" actId="47"/>
        <pc:sldMkLst>
          <pc:docMk/>
          <pc:sldMk cId="2844168935" sldId="263"/>
        </pc:sldMkLst>
        <pc:spChg chg="mod">
          <ac:chgData name="Moira Cachia" userId="ee6605a0a03e8edd" providerId="LiveId" clId="{16FDB418-23A9-43D3-BBD4-D646C5A3CF25}" dt="2023-06-26T15:40:49.933" v="1336" actId="1076"/>
          <ac:spMkLst>
            <pc:docMk/>
            <pc:sldMk cId="2844168935" sldId="263"/>
            <ac:spMk id="14" creationId="{00000000-0000-0000-0000-000000000000}"/>
          </ac:spMkLst>
        </pc:spChg>
      </pc:sldChg>
      <pc:sldChg chg="del">
        <pc:chgData name="Moira Cachia" userId="ee6605a0a03e8edd" providerId="LiveId" clId="{16FDB418-23A9-43D3-BBD4-D646C5A3CF25}" dt="2023-06-26T15:54:38.906" v="1628" actId="47"/>
        <pc:sldMkLst>
          <pc:docMk/>
          <pc:sldMk cId="4125964904" sldId="264"/>
        </pc:sldMkLst>
      </pc:sldChg>
      <pc:sldChg chg="modSp del mod modAnim">
        <pc:chgData name="Moira Cachia" userId="ee6605a0a03e8edd" providerId="LiveId" clId="{16FDB418-23A9-43D3-BBD4-D646C5A3CF25}" dt="2023-06-30T08:53:22.955" v="3827" actId="47"/>
        <pc:sldMkLst>
          <pc:docMk/>
          <pc:sldMk cId="3772217243" sldId="265"/>
        </pc:sldMkLst>
        <pc:spChg chg="mod">
          <ac:chgData name="Moira Cachia" userId="ee6605a0a03e8edd" providerId="LiveId" clId="{16FDB418-23A9-43D3-BBD4-D646C5A3CF25}" dt="2023-06-26T15:28:09.530" v="1189" actId="20577"/>
          <ac:spMkLst>
            <pc:docMk/>
            <pc:sldMk cId="3772217243" sldId="265"/>
            <ac:spMk id="2" creationId="{00000000-0000-0000-0000-000000000000}"/>
          </ac:spMkLst>
        </pc:spChg>
        <pc:spChg chg="mod">
          <ac:chgData name="Moira Cachia" userId="ee6605a0a03e8edd" providerId="LiveId" clId="{16FDB418-23A9-43D3-BBD4-D646C5A3CF25}" dt="2023-06-26T15:28:43.130" v="1191" actId="113"/>
          <ac:spMkLst>
            <pc:docMk/>
            <pc:sldMk cId="3772217243" sldId="265"/>
            <ac:spMk id="3" creationId="{00000000-0000-0000-0000-000000000000}"/>
          </ac:spMkLst>
        </pc:spChg>
      </pc:sldChg>
      <pc:sldChg chg="modSp mod modAnim">
        <pc:chgData name="Moira Cachia" userId="ee6605a0a03e8edd" providerId="LiveId" clId="{16FDB418-23A9-43D3-BBD4-D646C5A3CF25}" dt="2023-06-30T09:50:02.300" v="4225" actId="27636"/>
        <pc:sldMkLst>
          <pc:docMk/>
          <pc:sldMk cId="2955213016" sldId="266"/>
        </pc:sldMkLst>
        <pc:spChg chg="mod">
          <ac:chgData name="Moira Cachia" userId="ee6605a0a03e8edd" providerId="LiveId" clId="{16FDB418-23A9-43D3-BBD4-D646C5A3CF25}" dt="2023-06-30T09:50:02.300" v="4225" actId="27636"/>
          <ac:spMkLst>
            <pc:docMk/>
            <pc:sldMk cId="2955213016" sldId="266"/>
            <ac:spMk id="2" creationId="{00000000-0000-0000-0000-000000000000}"/>
          </ac:spMkLst>
        </pc:spChg>
        <pc:spChg chg="mod">
          <ac:chgData name="Moira Cachia" userId="ee6605a0a03e8edd" providerId="LiveId" clId="{16FDB418-23A9-43D3-BBD4-D646C5A3CF25}" dt="2023-06-30T09:35:55.756" v="4198" actId="207"/>
          <ac:spMkLst>
            <pc:docMk/>
            <pc:sldMk cId="2955213016" sldId="266"/>
            <ac:spMk id="3" creationId="{00000000-0000-0000-0000-000000000000}"/>
          </ac:spMkLst>
        </pc:spChg>
      </pc:sldChg>
      <pc:sldChg chg="delSp modSp mod">
        <pc:chgData name="Moira Cachia" userId="ee6605a0a03e8edd" providerId="LiveId" clId="{16FDB418-23A9-43D3-BBD4-D646C5A3CF25}" dt="2023-06-30T09:36:14.389" v="4203" actId="207"/>
        <pc:sldMkLst>
          <pc:docMk/>
          <pc:sldMk cId="4156081319" sldId="268"/>
        </pc:sldMkLst>
        <pc:spChg chg="mod">
          <ac:chgData name="Moira Cachia" userId="ee6605a0a03e8edd" providerId="LiveId" clId="{16FDB418-23A9-43D3-BBD4-D646C5A3CF25}" dt="2023-06-30T09:36:14.389" v="4203" actId="207"/>
          <ac:spMkLst>
            <pc:docMk/>
            <pc:sldMk cId="4156081319" sldId="268"/>
            <ac:spMk id="5" creationId="{00000000-0000-0000-0000-000000000000}"/>
          </ac:spMkLst>
        </pc:spChg>
        <pc:picChg chg="del">
          <ac:chgData name="Moira Cachia" userId="ee6605a0a03e8edd" providerId="LiveId" clId="{16FDB418-23A9-43D3-BBD4-D646C5A3CF25}" dt="2023-06-26T15:59:58.078" v="1828"/>
          <ac:picMkLst>
            <pc:docMk/>
            <pc:sldMk cId="4156081319" sldId="268"/>
            <ac:picMk id="2" creationId="{9839A567-3269-B0A8-38D7-FC90E40C59C4}"/>
          </ac:picMkLst>
        </pc:picChg>
        <pc:picChg chg="mod">
          <ac:chgData name="Moira Cachia" userId="ee6605a0a03e8edd" providerId="LiveId" clId="{16FDB418-23A9-43D3-BBD4-D646C5A3CF25}" dt="2023-06-26T15:33:33.501" v="1222" actId="14100"/>
          <ac:picMkLst>
            <pc:docMk/>
            <pc:sldMk cId="4156081319" sldId="268"/>
            <ac:picMk id="4" creationId="{00000000-0000-0000-0000-000000000000}"/>
          </ac:picMkLst>
        </pc:picChg>
      </pc:sldChg>
      <pc:sldChg chg="modSp del">
        <pc:chgData name="Moira Cachia" userId="ee6605a0a03e8edd" providerId="LiveId" clId="{16FDB418-23A9-43D3-BBD4-D646C5A3CF25}" dt="2023-06-26T16:08:05.561" v="2027" actId="47"/>
        <pc:sldMkLst>
          <pc:docMk/>
          <pc:sldMk cId="460660590" sldId="269"/>
        </pc:sldMkLst>
        <pc:spChg chg="mod">
          <ac:chgData name="Moira Cachia" userId="ee6605a0a03e8edd" providerId="LiveId" clId="{16FDB418-23A9-43D3-BBD4-D646C5A3CF25}" dt="2023-06-26T14:42:55.860" v="57"/>
          <ac:spMkLst>
            <pc:docMk/>
            <pc:sldMk cId="460660590" sldId="269"/>
            <ac:spMk id="3" creationId="{00000000-0000-0000-0000-000000000000}"/>
          </ac:spMkLst>
        </pc:spChg>
      </pc:sldChg>
      <pc:sldChg chg="modSp del mod">
        <pc:chgData name="Moira Cachia" userId="ee6605a0a03e8edd" providerId="LiveId" clId="{16FDB418-23A9-43D3-BBD4-D646C5A3CF25}" dt="2023-06-26T16:32:54.344" v="3257" actId="47"/>
        <pc:sldMkLst>
          <pc:docMk/>
          <pc:sldMk cId="955253936" sldId="270"/>
        </pc:sldMkLst>
        <pc:spChg chg="mod">
          <ac:chgData name="Moira Cachia" userId="ee6605a0a03e8edd" providerId="LiveId" clId="{16FDB418-23A9-43D3-BBD4-D646C5A3CF25}" dt="2023-06-26T16:22:11.673" v="2549" actId="1076"/>
          <ac:spMkLst>
            <pc:docMk/>
            <pc:sldMk cId="955253936" sldId="270"/>
            <ac:spMk id="2" creationId="{00000000-0000-0000-0000-000000000000}"/>
          </ac:spMkLst>
        </pc:spChg>
        <pc:spChg chg="mod">
          <ac:chgData name="Moira Cachia" userId="ee6605a0a03e8edd" providerId="LiveId" clId="{16FDB418-23A9-43D3-BBD4-D646C5A3CF25}" dt="2023-06-26T14:42:55.860" v="57"/>
          <ac:spMkLst>
            <pc:docMk/>
            <pc:sldMk cId="955253936" sldId="270"/>
            <ac:spMk id="3" creationId="{00000000-0000-0000-0000-000000000000}"/>
          </ac:spMkLst>
        </pc:spChg>
        <pc:spChg chg="mod">
          <ac:chgData name="Moira Cachia" userId="ee6605a0a03e8edd" providerId="LiveId" clId="{16FDB418-23A9-43D3-BBD4-D646C5A3CF25}" dt="2023-06-26T14:42:56.387" v="62" actId="27636"/>
          <ac:spMkLst>
            <pc:docMk/>
            <pc:sldMk cId="955253936" sldId="270"/>
            <ac:spMk id="4" creationId="{00000000-0000-0000-0000-000000000000}"/>
          </ac:spMkLst>
        </pc:spChg>
        <pc:spChg chg="mod">
          <ac:chgData name="Moira Cachia" userId="ee6605a0a03e8edd" providerId="LiveId" clId="{16FDB418-23A9-43D3-BBD4-D646C5A3CF25}" dt="2023-06-26T16:22:18.060" v="2550" actId="1076"/>
          <ac:spMkLst>
            <pc:docMk/>
            <pc:sldMk cId="955253936" sldId="270"/>
            <ac:spMk id="8" creationId="{00000000-0000-0000-0000-000000000000}"/>
          </ac:spMkLst>
        </pc:spChg>
        <pc:spChg chg="mod">
          <ac:chgData name="Moira Cachia" userId="ee6605a0a03e8edd" providerId="LiveId" clId="{16FDB418-23A9-43D3-BBD4-D646C5A3CF25}" dt="2023-06-26T16:22:25.846" v="2551" actId="1076"/>
          <ac:spMkLst>
            <pc:docMk/>
            <pc:sldMk cId="955253936" sldId="270"/>
            <ac:spMk id="9" creationId="{00000000-0000-0000-0000-000000000000}"/>
          </ac:spMkLst>
        </pc:spChg>
      </pc:sldChg>
      <pc:sldChg chg="modSp del mod ord">
        <pc:chgData name="Moira Cachia" userId="ee6605a0a03e8edd" providerId="LiveId" clId="{16FDB418-23A9-43D3-BBD4-D646C5A3CF25}" dt="2023-06-26T16:21:29.558" v="2548" actId="47"/>
        <pc:sldMkLst>
          <pc:docMk/>
          <pc:sldMk cId="2861373892" sldId="271"/>
        </pc:sldMkLst>
        <pc:spChg chg="mod">
          <ac:chgData name="Moira Cachia" userId="ee6605a0a03e8edd" providerId="LiveId" clId="{16FDB418-23A9-43D3-BBD4-D646C5A3CF25}" dt="2023-06-26T15:30:31.130" v="1197" actId="113"/>
          <ac:spMkLst>
            <pc:docMk/>
            <pc:sldMk cId="2861373892" sldId="271"/>
            <ac:spMk id="2" creationId="{00000000-0000-0000-0000-000000000000}"/>
          </ac:spMkLst>
        </pc:spChg>
        <pc:spChg chg="mod">
          <ac:chgData name="Moira Cachia" userId="ee6605a0a03e8edd" providerId="LiveId" clId="{16FDB418-23A9-43D3-BBD4-D646C5A3CF25}" dt="2023-06-26T14:42:25.997" v="54"/>
          <ac:spMkLst>
            <pc:docMk/>
            <pc:sldMk cId="2861373892" sldId="271"/>
            <ac:spMk id="8" creationId="{00000000-0000-0000-0000-000000000000}"/>
          </ac:spMkLst>
        </pc:spChg>
        <pc:spChg chg="mod">
          <ac:chgData name="Moira Cachia" userId="ee6605a0a03e8edd" providerId="LiveId" clId="{16FDB418-23A9-43D3-BBD4-D646C5A3CF25}" dt="2023-06-26T14:42:56.414" v="63" actId="27636"/>
          <ac:spMkLst>
            <pc:docMk/>
            <pc:sldMk cId="2861373892" sldId="271"/>
            <ac:spMk id="9" creationId="{00000000-0000-0000-0000-000000000000}"/>
          </ac:spMkLst>
        </pc:spChg>
        <pc:spChg chg="mod">
          <ac:chgData name="Moira Cachia" userId="ee6605a0a03e8edd" providerId="LiveId" clId="{16FDB418-23A9-43D3-BBD4-D646C5A3CF25}" dt="2023-06-26T14:42:25.997" v="54"/>
          <ac:spMkLst>
            <pc:docMk/>
            <pc:sldMk cId="2861373892" sldId="271"/>
            <ac:spMk id="10" creationId="{00000000-0000-0000-0000-000000000000}"/>
          </ac:spMkLst>
        </pc:spChg>
        <pc:spChg chg="mod">
          <ac:chgData name="Moira Cachia" userId="ee6605a0a03e8edd" providerId="LiveId" clId="{16FDB418-23A9-43D3-BBD4-D646C5A3CF25}" dt="2023-06-26T14:42:56.414" v="64" actId="27636"/>
          <ac:spMkLst>
            <pc:docMk/>
            <pc:sldMk cId="2861373892" sldId="271"/>
            <ac:spMk id="11" creationId="{00000000-0000-0000-0000-000000000000}"/>
          </ac:spMkLst>
        </pc:spChg>
      </pc:sldChg>
      <pc:sldChg chg="del">
        <pc:chgData name="Moira Cachia" userId="ee6605a0a03e8edd" providerId="LiveId" clId="{16FDB418-23A9-43D3-BBD4-D646C5A3CF25}" dt="2023-06-26T15:59:14.857" v="1827" actId="47"/>
        <pc:sldMkLst>
          <pc:docMk/>
          <pc:sldMk cId="518771369" sldId="275"/>
        </pc:sldMkLst>
      </pc:sldChg>
      <pc:sldChg chg="modSp mod modAnim">
        <pc:chgData name="Moira Cachia" userId="ee6605a0a03e8edd" providerId="LiveId" clId="{16FDB418-23A9-43D3-BBD4-D646C5A3CF25}" dt="2023-06-30T09:51:20.847" v="4229" actId="207"/>
        <pc:sldMkLst>
          <pc:docMk/>
          <pc:sldMk cId="4089843937" sldId="278"/>
        </pc:sldMkLst>
        <pc:spChg chg="mod">
          <ac:chgData name="Moira Cachia" userId="ee6605a0a03e8edd" providerId="LiveId" clId="{16FDB418-23A9-43D3-BBD4-D646C5A3CF25}" dt="2023-06-30T09:37:08.328" v="4213" actId="207"/>
          <ac:spMkLst>
            <pc:docMk/>
            <pc:sldMk cId="4089843937" sldId="278"/>
            <ac:spMk id="7" creationId="{00000000-0000-0000-0000-000000000000}"/>
          </ac:spMkLst>
        </pc:spChg>
        <pc:spChg chg="mod">
          <ac:chgData name="Moira Cachia" userId="ee6605a0a03e8edd" providerId="LiveId" clId="{16FDB418-23A9-43D3-BBD4-D646C5A3CF25}" dt="2023-06-30T09:51:20.847" v="4229" actId="207"/>
          <ac:spMkLst>
            <pc:docMk/>
            <pc:sldMk cId="4089843937" sldId="278"/>
            <ac:spMk id="8" creationId="{00000000-0000-0000-0000-000000000000}"/>
          </ac:spMkLst>
        </pc:spChg>
      </pc:sldChg>
      <pc:sldChg chg="modSp del mod">
        <pc:chgData name="Moira Cachia" userId="ee6605a0a03e8edd" providerId="LiveId" clId="{16FDB418-23A9-43D3-BBD4-D646C5A3CF25}" dt="2023-06-30T08:21:34.299" v="3541" actId="47"/>
        <pc:sldMkLst>
          <pc:docMk/>
          <pc:sldMk cId="3992839967" sldId="280"/>
        </pc:sldMkLst>
        <pc:spChg chg="mod">
          <ac:chgData name="Moira Cachia" userId="ee6605a0a03e8edd" providerId="LiveId" clId="{16FDB418-23A9-43D3-BBD4-D646C5A3CF25}" dt="2023-06-26T14:42:56.293" v="61" actId="27636"/>
          <ac:spMkLst>
            <pc:docMk/>
            <pc:sldMk cId="3992839967" sldId="280"/>
            <ac:spMk id="2" creationId="{00000000-0000-0000-0000-000000000000}"/>
          </ac:spMkLst>
        </pc:spChg>
        <pc:spChg chg="mod">
          <ac:chgData name="Moira Cachia" userId="ee6605a0a03e8edd" providerId="LiveId" clId="{16FDB418-23A9-43D3-BBD4-D646C5A3CF25}" dt="2023-06-26T14:42:55.860" v="57"/>
          <ac:spMkLst>
            <pc:docMk/>
            <pc:sldMk cId="3992839967" sldId="280"/>
            <ac:spMk id="3" creationId="{00000000-0000-0000-0000-000000000000}"/>
          </ac:spMkLst>
        </pc:spChg>
      </pc:sldChg>
      <pc:sldChg chg="modSp del mod">
        <pc:chgData name="Moira Cachia" userId="ee6605a0a03e8edd" providerId="LiveId" clId="{16FDB418-23A9-43D3-BBD4-D646C5A3CF25}" dt="2023-06-30T08:31:30.598" v="3670" actId="47"/>
        <pc:sldMkLst>
          <pc:docMk/>
          <pc:sldMk cId="4289662395" sldId="281"/>
        </pc:sldMkLst>
        <pc:spChg chg="mod">
          <ac:chgData name="Moira Cachia" userId="ee6605a0a03e8edd" providerId="LiveId" clId="{16FDB418-23A9-43D3-BBD4-D646C5A3CF25}" dt="2023-06-26T14:42:55.860" v="57"/>
          <ac:spMkLst>
            <pc:docMk/>
            <pc:sldMk cId="4289662395" sldId="281"/>
            <ac:spMk id="2" creationId="{00000000-0000-0000-0000-000000000000}"/>
          </ac:spMkLst>
        </pc:spChg>
        <pc:spChg chg="mod">
          <ac:chgData name="Moira Cachia" userId="ee6605a0a03e8edd" providerId="LiveId" clId="{16FDB418-23A9-43D3-BBD4-D646C5A3CF25}" dt="2023-06-26T14:42:55.860" v="57"/>
          <ac:spMkLst>
            <pc:docMk/>
            <pc:sldMk cId="4289662395" sldId="281"/>
            <ac:spMk id="3" creationId="{00000000-0000-0000-0000-000000000000}"/>
          </ac:spMkLst>
        </pc:spChg>
      </pc:sldChg>
      <pc:sldChg chg="modSp del modAnim">
        <pc:chgData name="Moira Cachia" userId="ee6605a0a03e8edd" providerId="LiveId" clId="{16FDB418-23A9-43D3-BBD4-D646C5A3CF25}" dt="2023-06-30T09:00:45.041" v="4074" actId="47"/>
        <pc:sldMkLst>
          <pc:docMk/>
          <pc:sldMk cId="1272411309" sldId="282"/>
        </pc:sldMkLst>
        <pc:spChg chg="mod">
          <ac:chgData name="Moira Cachia" userId="ee6605a0a03e8edd" providerId="LiveId" clId="{16FDB418-23A9-43D3-BBD4-D646C5A3CF25}" dt="2023-06-30T09:00:03.608" v="4051" actId="6549"/>
          <ac:spMkLst>
            <pc:docMk/>
            <pc:sldMk cId="1272411309" sldId="282"/>
            <ac:spMk id="2" creationId="{00000000-0000-0000-0000-000000000000}"/>
          </ac:spMkLst>
        </pc:spChg>
        <pc:spChg chg="mod">
          <ac:chgData name="Moira Cachia" userId="ee6605a0a03e8edd" providerId="LiveId" clId="{16FDB418-23A9-43D3-BBD4-D646C5A3CF25}" dt="2023-06-26T14:42:55.860" v="57"/>
          <ac:spMkLst>
            <pc:docMk/>
            <pc:sldMk cId="1272411309" sldId="282"/>
            <ac:spMk id="3" creationId="{00000000-0000-0000-0000-000000000000}"/>
          </ac:spMkLst>
        </pc:spChg>
      </pc:sldChg>
      <pc:sldChg chg="modSp mod modAnim">
        <pc:chgData name="Moira Cachia" userId="ee6605a0a03e8edd" providerId="LiveId" clId="{16FDB418-23A9-43D3-BBD4-D646C5A3CF25}" dt="2023-06-30T09:51:07.871" v="4227" actId="207"/>
        <pc:sldMkLst>
          <pc:docMk/>
          <pc:sldMk cId="483678714" sldId="283"/>
        </pc:sldMkLst>
        <pc:spChg chg="mod">
          <ac:chgData name="Moira Cachia" userId="ee6605a0a03e8edd" providerId="LiveId" clId="{16FDB418-23A9-43D3-BBD4-D646C5A3CF25}" dt="2023-06-30T09:51:07.871" v="4227" actId="207"/>
          <ac:spMkLst>
            <pc:docMk/>
            <pc:sldMk cId="483678714" sldId="283"/>
            <ac:spMk id="2" creationId="{00000000-0000-0000-0000-000000000000}"/>
          </ac:spMkLst>
        </pc:spChg>
        <pc:spChg chg="mod">
          <ac:chgData name="Moira Cachia" userId="ee6605a0a03e8edd" providerId="LiveId" clId="{16FDB418-23A9-43D3-BBD4-D646C5A3CF25}" dt="2023-06-30T09:36:51.622" v="4210" actId="207"/>
          <ac:spMkLst>
            <pc:docMk/>
            <pc:sldMk cId="483678714" sldId="283"/>
            <ac:spMk id="3" creationId="{00000000-0000-0000-0000-000000000000}"/>
          </ac:spMkLst>
        </pc:spChg>
      </pc:sldChg>
      <pc:sldChg chg="modSp mod modAnim">
        <pc:chgData name="Moira Cachia" userId="ee6605a0a03e8edd" providerId="LiveId" clId="{16FDB418-23A9-43D3-BBD4-D646C5A3CF25}" dt="2023-06-30T09:51:13.687" v="4228" actId="207"/>
        <pc:sldMkLst>
          <pc:docMk/>
          <pc:sldMk cId="1761652991" sldId="284"/>
        </pc:sldMkLst>
        <pc:spChg chg="mod">
          <ac:chgData name="Moira Cachia" userId="ee6605a0a03e8edd" providerId="LiveId" clId="{16FDB418-23A9-43D3-BBD4-D646C5A3CF25}" dt="2023-06-30T09:36:57.112" v="4211" actId="207"/>
          <ac:spMkLst>
            <pc:docMk/>
            <pc:sldMk cId="1761652991" sldId="284"/>
            <ac:spMk id="7" creationId="{00000000-0000-0000-0000-000000000000}"/>
          </ac:spMkLst>
        </pc:spChg>
        <pc:spChg chg="mod">
          <ac:chgData name="Moira Cachia" userId="ee6605a0a03e8edd" providerId="LiveId" clId="{16FDB418-23A9-43D3-BBD4-D646C5A3CF25}" dt="2023-06-30T09:51:13.687" v="4228" actId="207"/>
          <ac:spMkLst>
            <pc:docMk/>
            <pc:sldMk cId="1761652991" sldId="284"/>
            <ac:spMk id="9" creationId="{00000000-0000-0000-0000-000000000000}"/>
          </ac:spMkLst>
        </pc:spChg>
      </pc:sldChg>
      <pc:sldChg chg="addSp delSp modSp new mod">
        <pc:chgData name="Moira Cachia" userId="ee6605a0a03e8edd" providerId="LiveId" clId="{16FDB418-23A9-43D3-BBD4-D646C5A3CF25}" dt="2023-06-30T10:53:49.072" v="4238" actId="1076"/>
        <pc:sldMkLst>
          <pc:docMk/>
          <pc:sldMk cId="1761687135" sldId="285"/>
        </pc:sldMkLst>
        <pc:spChg chg="add mod">
          <ac:chgData name="Moira Cachia" userId="ee6605a0a03e8edd" providerId="LiveId" clId="{16FDB418-23A9-43D3-BBD4-D646C5A3CF25}" dt="2023-06-30T10:53:49.072" v="4238" actId="1076"/>
          <ac:spMkLst>
            <pc:docMk/>
            <pc:sldMk cId="1761687135" sldId="285"/>
            <ac:spMk id="2" creationId="{00556547-5B38-09FB-4512-537C7756560B}"/>
          </ac:spMkLst>
        </pc:spChg>
        <pc:spChg chg="del">
          <ac:chgData name="Moira Cachia" userId="ee6605a0a03e8edd" providerId="LiveId" clId="{16FDB418-23A9-43D3-BBD4-D646C5A3CF25}" dt="2023-06-26T15:04:01.264" v="653" actId="478"/>
          <ac:spMkLst>
            <pc:docMk/>
            <pc:sldMk cId="1761687135" sldId="285"/>
            <ac:spMk id="2" creationId="{E639478E-50EE-BA7A-59ED-40746FAA91EE}"/>
          </ac:spMkLst>
        </pc:spChg>
        <pc:spChg chg="mod">
          <ac:chgData name="Moira Cachia" userId="ee6605a0a03e8edd" providerId="LiveId" clId="{16FDB418-23A9-43D3-BBD4-D646C5A3CF25}" dt="2023-06-30T09:51:27.597" v="4230" actId="207"/>
          <ac:spMkLst>
            <pc:docMk/>
            <pc:sldMk cId="1761687135" sldId="285"/>
            <ac:spMk id="3" creationId="{2F627803-4EBF-6276-5447-259592FF2D3D}"/>
          </ac:spMkLst>
        </pc:spChg>
      </pc:sldChg>
      <pc:sldChg chg="modSp del">
        <pc:chgData name="Moira Cachia" userId="ee6605a0a03e8edd" providerId="LiveId" clId="{16FDB418-23A9-43D3-BBD4-D646C5A3CF25}" dt="2023-06-26T15:01:17.950" v="389" actId="47"/>
        <pc:sldMkLst>
          <pc:docMk/>
          <pc:sldMk cId="3360276102" sldId="285"/>
        </pc:sldMkLst>
        <pc:spChg chg="mod">
          <ac:chgData name="Moira Cachia" userId="ee6605a0a03e8edd" providerId="LiveId" clId="{16FDB418-23A9-43D3-BBD4-D646C5A3CF25}" dt="2023-06-26T14:42:55.860" v="57"/>
          <ac:spMkLst>
            <pc:docMk/>
            <pc:sldMk cId="3360276102" sldId="285"/>
            <ac:spMk id="3" creationId="{00000000-0000-0000-0000-000000000000}"/>
          </ac:spMkLst>
        </pc:spChg>
      </pc:sldChg>
      <pc:sldChg chg="modSp mod modAnim">
        <pc:chgData name="Moira Cachia" userId="ee6605a0a03e8edd" providerId="LiveId" clId="{16FDB418-23A9-43D3-BBD4-D646C5A3CF25}" dt="2023-06-30T09:36:29.050" v="4206" actId="207"/>
        <pc:sldMkLst>
          <pc:docMk/>
          <pc:sldMk cId="2401885616" sldId="286"/>
        </pc:sldMkLst>
        <pc:spChg chg="mod">
          <ac:chgData name="Moira Cachia" userId="ee6605a0a03e8edd" providerId="LiveId" clId="{16FDB418-23A9-43D3-BBD4-D646C5A3CF25}" dt="2023-06-26T15:48:37.172" v="1497" actId="6549"/>
          <ac:spMkLst>
            <pc:docMk/>
            <pc:sldMk cId="2401885616" sldId="286"/>
            <ac:spMk id="2" creationId="{00000000-0000-0000-0000-000000000000}"/>
          </ac:spMkLst>
        </pc:spChg>
        <pc:spChg chg="mod">
          <ac:chgData name="Moira Cachia" userId="ee6605a0a03e8edd" providerId="LiveId" clId="{16FDB418-23A9-43D3-BBD4-D646C5A3CF25}" dt="2023-06-30T09:36:29.050" v="4206" actId="207"/>
          <ac:spMkLst>
            <pc:docMk/>
            <pc:sldMk cId="2401885616" sldId="286"/>
            <ac:spMk id="3" creationId="{00000000-0000-0000-0000-000000000000}"/>
          </ac:spMkLst>
        </pc:spChg>
        <pc:spChg chg="mod">
          <ac:chgData name="Moira Cachia" userId="ee6605a0a03e8edd" providerId="LiveId" clId="{16FDB418-23A9-43D3-BBD4-D646C5A3CF25}" dt="2023-06-30T08:24:58.664" v="3597" actId="207"/>
          <ac:spMkLst>
            <pc:docMk/>
            <pc:sldMk cId="2401885616" sldId="286"/>
            <ac:spMk id="5" creationId="{00000000-0000-0000-0000-000000000000}"/>
          </ac:spMkLst>
        </pc:spChg>
        <pc:spChg chg="mod">
          <ac:chgData name="Moira Cachia" userId="ee6605a0a03e8edd" providerId="LiveId" clId="{16FDB418-23A9-43D3-BBD4-D646C5A3CF25}" dt="2023-06-26T15:48:25.846" v="1494" actId="20577"/>
          <ac:spMkLst>
            <pc:docMk/>
            <pc:sldMk cId="2401885616" sldId="286"/>
            <ac:spMk id="9" creationId="{00000000-0000-0000-0000-000000000000}"/>
          </ac:spMkLst>
        </pc:spChg>
        <pc:spChg chg="mod">
          <ac:chgData name="Moira Cachia" userId="ee6605a0a03e8edd" providerId="LiveId" clId="{16FDB418-23A9-43D3-BBD4-D646C5A3CF25}" dt="2023-06-30T08:24:49.908" v="3596" actId="255"/>
          <ac:spMkLst>
            <pc:docMk/>
            <pc:sldMk cId="2401885616" sldId="286"/>
            <ac:spMk id="15" creationId="{F8B9A4F0-FF1F-911B-078E-C97018A601F8}"/>
          </ac:spMkLst>
        </pc:spChg>
      </pc:sldChg>
      <pc:sldChg chg="modSp mod modAnim">
        <pc:chgData name="Moira Cachia" userId="ee6605a0a03e8edd" providerId="LiveId" clId="{16FDB418-23A9-43D3-BBD4-D646C5A3CF25}" dt="2023-06-30T09:55:40.926" v="4235" actId="113"/>
        <pc:sldMkLst>
          <pc:docMk/>
          <pc:sldMk cId="1912058271" sldId="287"/>
        </pc:sldMkLst>
        <pc:spChg chg="mod">
          <ac:chgData name="Moira Cachia" userId="ee6605a0a03e8edd" providerId="LiveId" clId="{16FDB418-23A9-43D3-BBD4-D646C5A3CF25}" dt="2023-06-26T16:07:47.162" v="2023" actId="14100"/>
          <ac:spMkLst>
            <pc:docMk/>
            <pc:sldMk cId="1912058271" sldId="287"/>
            <ac:spMk id="2" creationId="{00000000-0000-0000-0000-000000000000}"/>
          </ac:spMkLst>
        </pc:spChg>
        <pc:spChg chg="mod">
          <ac:chgData name="Moira Cachia" userId="ee6605a0a03e8edd" providerId="LiveId" clId="{16FDB418-23A9-43D3-BBD4-D646C5A3CF25}" dt="2023-06-30T09:36:35.670" v="4207" actId="207"/>
          <ac:spMkLst>
            <pc:docMk/>
            <pc:sldMk cId="1912058271" sldId="287"/>
            <ac:spMk id="3" creationId="{00000000-0000-0000-0000-000000000000}"/>
          </ac:spMkLst>
        </pc:spChg>
        <pc:spChg chg="mod">
          <ac:chgData name="Moira Cachia" userId="ee6605a0a03e8edd" providerId="LiveId" clId="{16FDB418-23A9-43D3-BBD4-D646C5A3CF25}" dt="2023-06-30T09:55:37.598" v="4234" actId="113"/>
          <ac:spMkLst>
            <pc:docMk/>
            <pc:sldMk cId="1912058271" sldId="287"/>
            <ac:spMk id="5" creationId="{00000000-0000-0000-0000-000000000000}"/>
          </ac:spMkLst>
        </pc:spChg>
        <pc:spChg chg="mod">
          <ac:chgData name="Moira Cachia" userId="ee6605a0a03e8edd" providerId="LiveId" clId="{16FDB418-23A9-43D3-BBD4-D646C5A3CF25}" dt="2023-06-26T16:07:51.361" v="2024" actId="14100"/>
          <ac:spMkLst>
            <pc:docMk/>
            <pc:sldMk cId="1912058271" sldId="287"/>
            <ac:spMk id="9" creationId="{00000000-0000-0000-0000-000000000000}"/>
          </ac:spMkLst>
        </pc:spChg>
        <pc:spChg chg="mod">
          <ac:chgData name="Moira Cachia" userId="ee6605a0a03e8edd" providerId="LiveId" clId="{16FDB418-23A9-43D3-BBD4-D646C5A3CF25}" dt="2023-06-30T09:55:40.926" v="4235" actId="113"/>
          <ac:spMkLst>
            <pc:docMk/>
            <pc:sldMk cId="1912058271" sldId="287"/>
            <ac:spMk id="15" creationId="{F8B9A4F0-FF1F-911B-078E-C97018A601F8}"/>
          </ac:spMkLst>
        </pc:spChg>
      </pc:sldChg>
      <pc:sldChg chg="modSp mod modAnim">
        <pc:chgData name="Moira Cachia" userId="ee6605a0a03e8edd" providerId="LiveId" clId="{16FDB418-23A9-43D3-BBD4-D646C5A3CF25}" dt="2023-06-30T09:55:08.323" v="4233" actId="207"/>
        <pc:sldMkLst>
          <pc:docMk/>
          <pc:sldMk cId="727747714" sldId="288"/>
        </pc:sldMkLst>
        <pc:spChg chg="mod">
          <ac:chgData name="Moira Cachia" userId="ee6605a0a03e8edd" providerId="LiveId" clId="{16FDB418-23A9-43D3-BBD4-D646C5A3CF25}" dt="2023-06-26T16:07:55.930" v="2025" actId="14100"/>
          <ac:spMkLst>
            <pc:docMk/>
            <pc:sldMk cId="727747714" sldId="288"/>
            <ac:spMk id="2" creationId="{00000000-0000-0000-0000-000000000000}"/>
          </ac:spMkLst>
        </pc:spChg>
        <pc:spChg chg="mod">
          <ac:chgData name="Moira Cachia" userId="ee6605a0a03e8edd" providerId="LiveId" clId="{16FDB418-23A9-43D3-BBD4-D646C5A3CF25}" dt="2023-06-30T09:36:40.202" v="4208" actId="207"/>
          <ac:spMkLst>
            <pc:docMk/>
            <pc:sldMk cId="727747714" sldId="288"/>
            <ac:spMk id="3" creationId="{00000000-0000-0000-0000-000000000000}"/>
          </ac:spMkLst>
        </pc:spChg>
        <pc:spChg chg="mod">
          <ac:chgData name="Moira Cachia" userId="ee6605a0a03e8edd" providerId="LiveId" clId="{16FDB418-23A9-43D3-BBD4-D646C5A3CF25}" dt="2023-06-30T09:55:08.323" v="4233" actId="207"/>
          <ac:spMkLst>
            <pc:docMk/>
            <pc:sldMk cId="727747714" sldId="288"/>
            <ac:spMk id="5" creationId="{00000000-0000-0000-0000-000000000000}"/>
          </ac:spMkLst>
        </pc:spChg>
        <pc:spChg chg="mod">
          <ac:chgData name="Moira Cachia" userId="ee6605a0a03e8edd" providerId="LiveId" clId="{16FDB418-23A9-43D3-BBD4-D646C5A3CF25}" dt="2023-06-26T16:07:59.441" v="2026" actId="14100"/>
          <ac:spMkLst>
            <pc:docMk/>
            <pc:sldMk cId="727747714" sldId="288"/>
            <ac:spMk id="9" creationId="{00000000-0000-0000-0000-000000000000}"/>
          </ac:spMkLst>
        </pc:spChg>
        <pc:spChg chg="mod">
          <ac:chgData name="Moira Cachia" userId="ee6605a0a03e8edd" providerId="LiveId" clId="{16FDB418-23A9-43D3-BBD4-D646C5A3CF25}" dt="2023-06-30T08:25:38.079" v="3602" actId="255"/>
          <ac:spMkLst>
            <pc:docMk/>
            <pc:sldMk cId="727747714" sldId="288"/>
            <ac:spMk id="15" creationId="{F8B9A4F0-FF1F-911B-078E-C97018A601F8}"/>
          </ac:spMkLst>
        </pc:spChg>
      </pc:sldChg>
      <pc:sldChg chg="modSp mod modAnim">
        <pc:chgData name="Moira Cachia" userId="ee6605a0a03e8edd" providerId="LiveId" clId="{16FDB418-23A9-43D3-BBD4-D646C5A3CF25}" dt="2023-06-30T09:36:20.374" v="4204" actId="207"/>
        <pc:sldMkLst>
          <pc:docMk/>
          <pc:sldMk cId="899380172" sldId="289"/>
        </pc:sldMkLst>
        <pc:spChg chg="mod">
          <ac:chgData name="Moira Cachia" userId="ee6605a0a03e8edd" providerId="LiveId" clId="{16FDB418-23A9-43D3-BBD4-D646C5A3CF25}" dt="2023-06-26T16:13:47.662" v="2097" actId="207"/>
          <ac:spMkLst>
            <pc:docMk/>
            <pc:sldMk cId="899380172" sldId="289"/>
            <ac:spMk id="2" creationId="{00000000-0000-0000-0000-000000000000}"/>
          </ac:spMkLst>
        </pc:spChg>
        <pc:spChg chg="mod">
          <ac:chgData name="Moira Cachia" userId="ee6605a0a03e8edd" providerId="LiveId" clId="{16FDB418-23A9-43D3-BBD4-D646C5A3CF25}" dt="2023-06-30T09:36:20.374" v="4204" actId="207"/>
          <ac:spMkLst>
            <pc:docMk/>
            <pc:sldMk cId="899380172" sldId="289"/>
            <ac:spMk id="3" creationId="{00000000-0000-0000-0000-000000000000}"/>
          </ac:spMkLst>
        </pc:spChg>
        <pc:spChg chg="mod">
          <ac:chgData name="Moira Cachia" userId="ee6605a0a03e8edd" providerId="LiveId" clId="{16FDB418-23A9-43D3-BBD4-D646C5A3CF25}" dt="2023-06-30T08:25:04.221" v="3598" actId="207"/>
          <ac:spMkLst>
            <pc:docMk/>
            <pc:sldMk cId="899380172" sldId="289"/>
            <ac:spMk id="5" creationId="{00000000-0000-0000-0000-000000000000}"/>
          </ac:spMkLst>
        </pc:spChg>
        <pc:spChg chg="mod">
          <ac:chgData name="Moira Cachia" userId="ee6605a0a03e8edd" providerId="LiveId" clId="{16FDB418-23A9-43D3-BBD4-D646C5A3CF25}" dt="2023-06-26T16:13:37.808" v="2096" actId="207"/>
          <ac:spMkLst>
            <pc:docMk/>
            <pc:sldMk cId="899380172" sldId="289"/>
            <ac:spMk id="9" creationId="{00000000-0000-0000-0000-000000000000}"/>
          </ac:spMkLst>
        </pc:spChg>
        <pc:spChg chg="mod">
          <ac:chgData name="Moira Cachia" userId="ee6605a0a03e8edd" providerId="LiveId" clId="{16FDB418-23A9-43D3-BBD4-D646C5A3CF25}" dt="2023-06-26T16:04:46.692" v="2009" actId="20577"/>
          <ac:spMkLst>
            <pc:docMk/>
            <pc:sldMk cId="899380172" sldId="289"/>
            <ac:spMk id="15" creationId="{F8B9A4F0-FF1F-911B-078E-C97018A601F8}"/>
          </ac:spMkLst>
        </pc:spChg>
      </pc:sldChg>
      <pc:sldChg chg="addSp delSp modSp new mod modShow">
        <pc:chgData name="Moira Cachia" userId="ee6605a0a03e8edd" providerId="LiveId" clId="{16FDB418-23A9-43D3-BBD4-D646C5A3CF25}" dt="2023-06-30T09:36:46.264" v="4209" actId="207"/>
        <pc:sldMkLst>
          <pc:docMk/>
          <pc:sldMk cId="3101099426" sldId="290"/>
        </pc:sldMkLst>
        <pc:spChg chg="mod">
          <ac:chgData name="Moira Cachia" userId="ee6605a0a03e8edd" providerId="LiveId" clId="{16FDB418-23A9-43D3-BBD4-D646C5A3CF25}" dt="2023-06-30T09:36:46.264" v="4209" actId="207"/>
          <ac:spMkLst>
            <pc:docMk/>
            <pc:sldMk cId="3101099426" sldId="290"/>
            <ac:spMk id="2" creationId="{69E66270-19F3-A5AE-A71E-9FB12794D28C}"/>
          </ac:spMkLst>
        </pc:spChg>
        <pc:spChg chg="del">
          <ac:chgData name="Moira Cachia" userId="ee6605a0a03e8edd" providerId="LiveId" clId="{16FDB418-23A9-43D3-BBD4-D646C5A3CF25}" dt="2023-06-26T16:09:14.945" v="2047" actId="478"/>
          <ac:spMkLst>
            <pc:docMk/>
            <pc:sldMk cId="3101099426" sldId="290"/>
            <ac:spMk id="3" creationId="{D2977770-30DE-560B-7D96-4A5618E9302A}"/>
          </ac:spMkLst>
        </pc:spChg>
        <pc:spChg chg="del">
          <ac:chgData name="Moira Cachia" userId="ee6605a0a03e8edd" providerId="LiveId" clId="{16FDB418-23A9-43D3-BBD4-D646C5A3CF25}" dt="2023-06-26T16:14:05.297" v="2098" actId="478"/>
          <ac:spMkLst>
            <pc:docMk/>
            <pc:sldMk cId="3101099426" sldId="290"/>
            <ac:spMk id="4" creationId="{A522868B-10BE-E627-5D7F-A7767B5F5649}"/>
          </ac:spMkLst>
        </pc:spChg>
        <pc:spChg chg="del">
          <ac:chgData name="Moira Cachia" userId="ee6605a0a03e8edd" providerId="LiveId" clId="{16FDB418-23A9-43D3-BBD4-D646C5A3CF25}" dt="2023-06-26T16:09:20.733" v="2048" actId="478"/>
          <ac:spMkLst>
            <pc:docMk/>
            <pc:sldMk cId="3101099426" sldId="290"/>
            <ac:spMk id="5" creationId="{5F546925-44B4-AAD1-37E6-A8B3623B43E4}"/>
          </ac:spMkLst>
        </pc:spChg>
        <pc:spChg chg="del">
          <ac:chgData name="Moira Cachia" userId="ee6605a0a03e8edd" providerId="LiveId" clId="{16FDB418-23A9-43D3-BBD4-D646C5A3CF25}" dt="2023-06-26T16:14:08.857" v="2099" actId="478"/>
          <ac:spMkLst>
            <pc:docMk/>
            <pc:sldMk cId="3101099426" sldId="290"/>
            <ac:spMk id="6" creationId="{67AEDE8E-0CEC-7050-F8C7-EC10218ADAE0}"/>
          </ac:spMkLst>
        </pc:spChg>
        <pc:graphicFrameChg chg="add mod modGraphic">
          <ac:chgData name="Moira Cachia" userId="ee6605a0a03e8edd" providerId="LiveId" clId="{16FDB418-23A9-43D3-BBD4-D646C5A3CF25}" dt="2023-06-26T16:21:06.476" v="2547" actId="1076"/>
          <ac:graphicFrameMkLst>
            <pc:docMk/>
            <pc:sldMk cId="3101099426" sldId="290"/>
            <ac:graphicFrameMk id="7" creationId="{D4C3822C-0C21-BB31-BC98-ED72CB0DC0C8}"/>
          </ac:graphicFrameMkLst>
        </pc:graphicFrameChg>
      </pc:sldChg>
      <pc:sldChg chg="addSp delSp modSp new mod modShow">
        <pc:chgData name="Moira Cachia" userId="ee6605a0a03e8edd" providerId="LiveId" clId="{16FDB418-23A9-43D3-BBD4-D646C5A3CF25}" dt="2023-06-30T09:37:03.204" v="4212" actId="207"/>
        <pc:sldMkLst>
          <pc:docMk/>
          <pc:sldMk cId="1954614052" sldId="291"/>
        </pc:sldMkLst>
        <pc:spChg chg="mod">
          <ac:chgData name="Moira Cachia" userId="ee6605a0a03e8edd" providerId="LiveId" clId="{16FDB418-23A9-43D3-BBD4-D646C5A3CF25}" dt="2023-06-30T09:37:03.204" v="4212" actId="207"/>
          <ac:spMkLst>
            <pc:docMk/>
            <pc:sldMk cId="1954614052" sldId="291"/>
            <ac:spMk id="2" creationId="{C4A58890-BF99-BE0E-97A1-3603A5BC8D28}"/>
          </ac:spMkLst>
        </pc:spChg>
        <pc:spChg chg="del mod">
          <ac:chgData name="Moira Cachia" userId="ee6605a0a03e8edd" providerId="LiveId" clId="{16FDB418-23A9-43D3-BBD4-D646C5A3CF25}" dt="2023-06-26T16:25:42.556" v="2674" actId="478"/>
          <ac:spMkLst>
            <pc:docMk/>
            <pc:sldMk cId="1954614052" sldId="291"/>
            <ac:spMk id="3" creationId="{3F0D3760-39C5-3E17-3B6F-143E567BB00B}"/>
          </ac:spMkLst>
        </pc:spChg>
        <pc:spChg chg="add del mod">
          <ac:chgData name="Moira Cachia" userId="ee6605a0a03e8edd" providerId="LiveId" clId="{16FDB418-23A9-43D3-BBD4-D646C5A3CF25}" dt="2023-06-26T16:25:51.910" v="2675" actId="3680"/>
          <ac:spMkLst>
            <pc:docMk/>
            <pc:sldMk cId="1954614052" sldId="291"/>
            <ac:spMk id="5" creationId="{A76F993A-076F-CB78-B39A-D470DF87FC59}"/>
          </ac:spMkLst>
        </pc:spChg>
        <pc:graphicFrameChg chg="add mod ord modGraphic">
          <ac:chgData name="Moira Cachia" userId="ee6605a0a03e8edd" providerId="LiveId" clId="{16FDB418-23A9-43D3-BBD4-D646C5A3CF25}" dt="2023-06-30T08:28:00.651" v="3656" actId="20577"/>
          <ac:graphicFrameMkLst>
            <pc:docMk/>
            <pc:sldMk cId="1954614052" sldId="291"/>
            <ac:graphicFrameMk id="6" creationId="{3918BAFE-C01E-5462-EA8E-93335B318BEA}"/>
          </ac:graphicFrameMkLst>
        </pc:graphicFrameChg>
      </pc:sldChg>
      <pc:sldChg chg="modSp new del mod">
        <pc:chgData name="Moira Cachia" userId="ee6605a0a03e8edd" providerId="LiveId" clId="{16FDB418-23A9-43D3-BBD4-D646C5A3CF25}" dt="2023-06-30T08:51:03.302" v="3817" actId="47"/>
        <pc:sldMkLst>
          <pc:docMk/>
          <pc:sldMk cId="2640547518" sldId="292"/>
        </pc:sldMkLst>
        <pc:spChg chg="mod">
          <ac:chgData name="Moira Cachia" userId="ee6605a0a03e8edd" providerId="LiveId" clId="{16FDB418-23A9-43D3-BBD4-D646C5A3CF25}" dt="2023-06-30T08:20:00.137" v="3531" actId="20577"/>
          <ac:spMkLst>
            <pc:docMk/>
            <pc:sldMk cId="2640547518" sldId="292"/>
            <ac:spMk id="2" creationId="{0EF33965-D1BA-BCBE-10E4-B921793CC5DA}"/>
          </ac:spMkLst>
        </pc:spChg>
        <pc:spChg chg="mod">
          <ac:chgData name="Moira Cachia" userId="ee6605a0a03e8edd" providerId="LiveId" clId="{16FDB418-23A9-43D3-BBD4-D646C5A3CF25}" dt="2023-06-30T08:21:28.215" v="3540" actId="2711"/>
          <ac:spMkLst>
            <pc:docMk/>
            <pc:sldMk cId="2640547518" sldId="292"/>
            <ac:spMk id="3" creationId="{0B5414DC-2C50-D431-8FB8-2AF947844632}"/>
          </ac:spMkLst>
        </pc:spChg>
      </pc:sldChg>
      <pc:sldChg chg="addSp modSp new mod ord modAnim">
        <pc:chgData name="Moira Cachia" userId="ee6605a0a03e8edd" providerId="LiveId" clId="{16FDB418-23A9-43D3-BBD4-D646C5A3CF25}" dt="2023-06-30T09:49:32.772" v="4215" actId="207"/>
        <pc:sldMkLst>
          <pc:docMk/>
          <pc:sldMk cId="2657314665" sldId="293"/>
        </pc:sldMkLst>
        <pc:spChg chg="mod">
          <ac:chgData name="Moira Cachia" userId="ee6605a0a03e8edd" providerId="LiveId" clId="{16FDB418-23A9-43D3-BBD4-D646C5A3CF25}" dt="2023-06-30T09:36:01.990" v="4200" actId="113"/>
          <ac:spMkLst>
            <pc:docMk/>
            <pc:sldMk cId="2657314665" sldId="293"/>
            <ac:spMk id="2" creationId="{8977C56F-3DEB-9D35-2C5A-446A1C3F3BC0}"/>
          </ac:spMkLst>
        </pc:spChg>
        <pc:spChg chg="mod">
          <ac:chgData name="Moira Cachia" userId="ee6605a0a03e8edd" providerId="LiveId" clId="{16FDB418-23A9-43D3-BBD4-D646C5A3CF25}" dt="2023-06-30T09:49:32.772" v="4215" actId="207"/>
          <ac:spMkLst>
            <pc:docMk/>
            <pc:sldMk cId="2657314665" sldId="293"/>
            <ac:spMk id="3" creationId="{8AB698DA-054B-F29D-C7E5-952A7166D5D2}"/>
          </ac:spMkLst>
        </pc:spChg>
        <pc:picChg chg="add mod">
          <ac:chgData name="Moira Cachia" userId="ee6605a0a03e8edd" providerId="LiveId" clId="{16FDB418-23A9-43D3-BBD4-D646C5A3CF25}" dt="2023-06-30T09:11:17.140" v="4085" actId="14100"/>
          <ac:picMkLst>
            <pc:docMk/>
            <pc:sldMk cId="2657314665" sldId="293"/>
            <ac:picMk id="5" creationId="{357B621D-64D8-EF99-3942-C35093499D9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42DD75D-0722-4DD3-AF81-BB0509C9FA5C}" type="datetimeFigureOut">
              <a:rPr lang="en-GB" smtClean="0"/>
              <a:t>30/06/2023</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FF1C4CB-D6A9-4BE3-A529-4509456D4C31}" type="slidenum">
              <a:rPr lang="en-GB" smtClean="0"/>
              <a:t>‹#›</a:t>
            </a:fld>
            <a:endParaRPr lang="en-GB"/>
          </a:p>
        </p:txBody>
      </p:sp>
    </p:spTree>
    <p:extLst>
      <p:ext uri="{BB962C8B-B14F-4D97-AF65-F5344CB8AC3E}">
        <p14:creationId xmlns:p14="http://schemas.microsoft.com/office/powerpoint/2010/main" val="3759856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E35A054-AAEF-4E8B-B835-EB761FC435BB}" type="datetimeFigureOut">
              <a:rPr lang="en-GB" smtClean="0"/>
              <a:t>30/06/2023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F6DF2E3-2CF6-4F00-A9C4-B836B1713DCB}" type="slidenum">
              <a:rPr lang="en-GB" smtClean="0"/>
              <a:t>‹#›</a:t>
            </a:fld>
            <a:endParaRPr lang="en-GB"/>
          </a:p>
        </p:txBody>
      </p:sp>
    </p:spTree>
    <p:extLst>
      <p:ext uri="{BB962C8B-B14F-4D97-AF65-F5344CB8AC3E}">
        <p14:creationId xmlns:p14="http://schemas.microsoft.com/office/powerpoint/2010/main" val="254224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a:p>
        </p:txBody>
      </p:sp>
      <p:sp>
        <p:nvSpPr>
          <p:cNvPr id="4" name="Slide Number Placeholder 3"/>
          <p:cNvSpPr>
            <a:spLocks noGrp="1"/>
          </p:cNvSpPr>
          <p:nvPr>
            <p:ph type="sldNum" sz="quarter" idx="10"/>
          </p:nvPr>
        </p:nvSpPr>
        <p:spPr/>
        <p:txBody>
          <a:bodyPr/>
          <a:lstStyle/>
          <a:p>
            <a:fld id="{CF6DF2E3-2CF6-4F00-A9C4-B836B1713DCB}" type="slidenum">
              <a:rPr lang="en-GB" smtClean="0"/>
              <a:t>1</a:t>
            </a:fld>
            <a:endParaRPr lang="en-GB"/>
          </a:p>
        </p:txBody>
      </p:sp>
    </p:spTree>
    <p:extLst>
      <p:ext uri="{BB962C8B-B14F-4D97-AF65-F5344CB8AC3E}">
        <p14:creationId xmlns:p14="http://schemas.microsoft.com/office/powerpoint/2010/main" val="354427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a:p>
        </p:txBody>
      </p:sp>
      <p:sp>
        <p:nvSpPr>
          <p:cNvPr id="4" name="Slide Number Placeholder 3"/>
          <p:cNvSpPr>
            <a:spLocks noGrp="1"/>
          </p:cNvSpPr>
          <p:nvPr>
            <p:ph type="sldNum" sz="quarter" idx="10"/>
          </p:nvPr>
        </p:nvSpPr>
        <p:spPr/>
        <p:txBody>
          <a:bodyPr/>
          <a:lstStyle/>
          <a:p>
            <a:fld id="{CF6DF2E3-2CF6-4F00-A9C4-B836B1713DCB}" type="slidenum">
              <a:rPr lang="en-GB" smtClean="0"/>
              <a:t>15</a:t>
            </a:fld>
            <a:endParaRPr lang="en-GB"/>
          </a:p>
        </p:txBody>
      </p:sp>
    </p:spTree>
    <p:extLst>
      <p:ext uri="{BB962C8B-B14F-4D97-AF65-F5344CB8AC3E}">
        <p14:creationId xmlns:p14="http://schemas.microsoft.com/office/powerpoint/2010/main" val="13729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a:p>
        </p:txBody>
      </p:sp>
      <p:sp>
        <p:nvSpPr>
          <p:cNvPr id="4" name="Slide Number Placeholder 3"/>
          <p:cNvSpPr>
            <a:spLocks noGrp="1"/>
          </p:cNvSpPr>
          <p:nvPr>
            <p:ph type="sldNum" sz="quarter" idx="10"/>
          </p:nvPr>
        </p:nvSpPr>
        <p:spPr/>
        <p:txBody>
          <a:bodyPr/>
          <a:lstStyle/>
          <a:p>
            <a:fld id="{CF6DF2E3-2CF6-4F00-A9C4-B836B1713DCB}" type="slidenum">
              <a:rPr lang="en-GB" smtClean="0"/>
              <a:t>3</a:t>
            </a:fld>
            <a:endParaRPr lang="en-GB"/>
          </a:p>
        </p:txBody>
      </p:sp>
    </p:spTree>
    <p:extLst>
      <p:ext uri="{BB962C8B-B14F-4D97-AF65-F5344CB8AC3E}">
        <p14:creationId xmlns:p14="http://schemas.microsoft.com/office/powerpoint/2010/main" val="69770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gn="just">
              <a:lnSpc>
                <a:spcPct val="120000"/>
              </a:lnSpc>
              <a:spcBef>
                <a:spcPct val="10000"/>
              </a:spcBef>
              <a:spcAft>
                <a:spcPts val="300"/>
              </a:spcAft>
              <a:defRPr/>
            </a:pPr>
            <a:r>
              <a:rPr lang="en-US" dirty="0">
                <a:latin typeface="Arial"/>
                <a:cs typeface="Arial"/>
              </a:rPr>
              <a:t>23 psychology undergraduates level 5 and 6.  19 female, mean age: 24.3 years, 4 male, mean age: 21.5 years, 3 grade average 1st, 12 grade average 2:1, 8 grade average 2:2. 18 home students, 2 EU, 3 International students. 15 English as a first language</a:t>
            </a:r>
          </a:p>
          <a:p>
            <a:pPr algn="just">
              <a:lnSpc>
                <a:spcPct val="120000"/>
              </a:lnSpc>
              <a:spcBef>
                <a:spcPct val="10000"/>
              </a:spcBef>
              <a:spcAft>
                <a:spcPts val="300"/>
              </a:spcAft>
              <a:defRPr/>
            </a:pPr>
            <a:r>
              <a:rPr lang="en-US" dirty="0">
                <a:latin typeface="Arial"/>
                <a:cs typeface="Arial"/>
              </a:rPr>
              <a:t>Recruited via advertisement on Blackboard and via Psychology notice board, SONA- research participation scheme</a:t>
            </a:r>
          </a:p>
          <a:p>
            <a:pPr algn="just">
              <a:lnSpc>
                <a:spcPct val="120000"/>
              </a:lnSpc>
              <a:spcBef>
                <a:spcPct val="10000"/>
              </a:spcBef>
              <a:spcAft>
                <a:spcPts val="300"/>
              </a:spcAft>
              <a:defRPr/>
            </a:pPr>
            <a:r>
              <a:rPr lang="en-US" dirty="0">
                <a:latin typeface="Arial"/>
                <a:cs typeface="Arial"/>
              </a:rPr>
              <a:t>Inclusion criteria - Full time year 2 or 3 psychology students, proficient in spoken English</a:t>
            </a:r>
          </a:p>
          <a:p>
            <a:pPr marL="0" indent="0">
              <a:lnSpc>
                <a:spcPct val="120000"/>
              </a:lnSpc>
              <a:spcBef>
                <a:spcPct val="10000"/>
              </a:spcBef>
              <a:spcAft>
                <a:spcPts val="300"/>
              </a:spcAft>
              <a:buNone/>
              <a:defRPr/>
            </a:pPr>
            <a:endParaRPr lang="en-US" sz="1400" b="1" dirty="0">
              <a:latin typeface="Arial"/>
              <a:cs typeface="Arial"/>
            </a:endParaRPr>
          </a:p>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4</a:t>
            </a:fld>
            <a:endParaRPr lang="en-GB"/>
          </a:p>
        </p:txBody>
      </p:sp>
    </p:spTree>
    <p:extLst>
      <p:ext uri="{BB962C8B-B14F-4D97-AF65-F5344CB8AC3E}">
        <p14:creationId xmlns:p14="http://schemas.microsoft.com/office/powerpoint/2010/main" val="258867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5</a:t>
            </a:fld>
            <a:endParaRPr lang="en-GB"/>
          </a:p>
        </p:txBody>
      </p:sp>
    </p:spTree>
    <p:extLst>
      <p:ext uri="{BB962C8B-B14F-4D97-AF65-F5344CB8AC3E}">
        <p14:creationId xmlns:p14="http://schemas.microsoft.com/office/powerpoint/2010/main" val="227624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Aft>
                <a:spcPts val="300"/>
              </a:spcAft>
            </a:pPr>
            <a:r>
              <a:rPr lang="en-US" b="1" dirty="0">
                <a:latin typeface="Arial" pitchFamily="34" charset="0"/>
                <a:cs typeface="Arial" pitchFamily="34" charset="0"/>
              </a:rPr>
              <a:t>Teaching factors</a:t>
            </a:r>
            <a:r>
              <a:rPr lang="en-US" dirty="0">
                <a:latin typeface="Arial" pitchFamily="34" charset="0"/>
                <a:cs typeface="Arial" pitchFamily="34" charset="0"/>
              </a:rPr>
              <a:t>:</a:t>
            </a:r>
          </a:p>
          <a:p>
            <a:pPr lvl="1">
              <a:spcAft>
                <a:spcPts val="300"/>
              </a:spcAft>
              <a:buFont typeface="Arial" pitchFamily="34" charset="0"/>
              <a:buChar char="•"/>
            </a:pPr>
            <a:r>
              <a:rPr lang="en-US" sz="2000" dirty="0">
                <a:latin typeface="Arial" pitchFamily="34" charset="0"/>
                <a:cs typeface="Arial" pitchFamily="34" charset="0"/>
              </a:rPr>
              <a:t>Timing of assessments effects student preparation. There is also a knock-on learning effect with one assignment advancing the next</a:t>
            </a:r>
          </a:p>
          <a:p>
            <a:pPr lvl="1">
              <a:spcAft>
                <a:spcPts val="300"/>
              </a:spcAft>
              <a:buFont typeface="Arial" pitchFamily="34" charset="0"/>
              <a:buChar char="•"/>
            </a:pPr>
            <a:r>
              <a:rPr lang="en-US" sz="2000" dirty="0">
                <a:latin typeface="Arial" pitchFamily="34" charset="0"/>
                <a:cs typeface="Arial" pitchFamily="34" charset="0"/>
              </a:rPr>
              <a:t>Support for assignments needs to be balanced: too little causes feelings of abandonment; excess reduces academic independence and learning</a:t>
            </a:r>
          </a:p>
          <a:p>
            <a:pPr lvl="1">
              <a:spcAft>
                <a:spcPts val="300"/>
              </a:spcAft>
              <a:buFont typeface="Arial" pitchFamily="34" charset="0"/>
              <a:buChar char="•"/>
            </a:pPr>
            <a:r>
              <a:rPr lang="en-US" sz="2000" dirty="0">
                <a:latin typeface="Arial" pitchFamily="34" charset="0"/>
                <a:cs typeface="Arial" pitchFamily="34" charset="0"/>
              </a:rPr>
              <a:t>Predictability of assignments effects preparation: too much can adversely affects learning; too little causes student stress; cue-seeking reduces workload but increases grade success</a:t>
            </a:r>
          </a:p>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6</a:t>
            </a:fld>
            <a:endParaRPr lang="en-GB"/>
          </a:p>
        </p:txBody>
      </p:sp>
    </p:spTree>
    <p:extLst>
      <p:ext uri="{BB962C8B-B14F-4D97-AF65-F5344CB8AC3E}">
        <p14:creationId xmlns:p14="http://schemas.microsoft.com/office/powerpoint/2010/main" val="311524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Aft>
                <a:spcPts val="300"/>
              </a:spcAft>
            </a:pPr>
            <a:r>
              <a:rPr lang="en-US" b="1" dirty="0">
                <a:latin typeface="Arial" pitchFamily="34" charset="0"/>
                <a:cs typeface="Arial" pitchFamily="34" charset="0"/>
              </a:rPr>
              <a:t>Teaching factors</a:t>
            </a:r>
            <a:r>
              <a:rPr lang="en-US" dirty="0">
                <a:latin typeface="Arial" pitchFamily="34" charset="0"/>
                <a:cs typeface="Arial" pitchFamily="34" charset="0"/>
              </a:rPr>
              <a:t>:</a:t>
            </a:r>
          </a:p>
          <a:p>
            <a:pPr lvl="1">
              <a:spcAft>
                <a:spcPts val="300"/>
              </a:spcAft>
              <a:buFont typeface="Arial" pitchFamily="34" charset="0"/>
              <a:buChar char="•"/>
            </a:pPr>
            <a:r>
              <a:rPr lang="en-US" sz="2000" dirty="0">
                <a:latin typeface="Arial" pitchFamily="34" charset="0"/>
                <a:cs typeface="Arial" pitchFamily="34" charset="0"/>
              </a:rPr>
              <a:t>Timing of assessments effects student preparation. There is also a knock-on learning effect with one assignment advancing the next</a:t>
            </a:r>
          </a:p>
          <a:p>
            <a:pPr lvl="1">
              <a:spcAft>
                <a:spcPts val="300"/>
              </a:spcAft>
              <a:buFont typeface="Arial" pitchFamily="34" charset="0"/>
              <a:buChar char="•"/>
            </a:pPr>
            <a:r>
              <a:rPr lang="en-US" sz="2000" dirty="0">
                <a:latin typeface="Arial" pitchFamily="34" charset="0"/>
                <a:cs typeface="Arial" pitchFamily="34" charset="0"/>
              </a:rPr>
              <a:t>Support for assignments needs to be balanced: too little causes feelings of abandonment; excess reduces academic independence and learning</a:t>
            </a:r>
          </a:p>
          <a:p>
            <a:pPr lvl="1">
              <a:spcAft>
                <a:spcPts val="300"/>
              </a:spcAft>
              <a:buFont typeface="Arial" pitchFamily="34" charset="0"/>
              <a:buChar char="•"/>
            </a:pPr>
            <a:r>
              <a:rPr lang="en-US" sz="2000" dirty="0">
                <a:latin typeface="Arial" pitchFamily="34" charset="0"/>
                <a:cs typeface="Arial" pitchFamily="34" charset="0"/>
              </a:rPr>
              <a:t>Predictability of assignments effects preparation: too much can adversely affects learning; too little causes student stress; cue-seeking reduces workload but increases grade success</a:t>
            </a:r>
          </a:p>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7</a:t>
            </a:fld>
            <a:endParaRPr lang="en-GB"/>
          </a:p>
        </p:txBody>
      </p:sp>
    </p:spTree>
    <p:extLst>
      <p:ext uri="{BB962C8B-B14F-4D97-AF65-F5344CB8AC3E}">
        <p14:creationId xmlns:p14="http://schemas.microsoft.com/office/powerpoint/2010/main" val="3542327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Aft>
                <a:spcPts val="300"/>
              </a:spcAft>
            </a:pPr>
            <a:r>
              <a:rPr lang="en-US" b="1" dirty="0">
                <a:latin typeface="Arial" pitchFamily="34" charset="0"/>
                <a:cs typeface="Arial" pitchFamily="34" charset="0"/>
              </a:rPr>
              <a:t>Teaching factors</a:t>
            </a:r>
            <a:r>
              <a:rPr lang="en-US" dirty="0">
                <a:latin typeface="Arial" pitchFamily="34" charset="0"/>
                <a:cs typeface="Arial" pitchFamily="34" charset="0"/>
              </a:rPr>
              <a:t>:</a:t>
            </a:r>
          </a:p>
          <a:p>
            <a:pPr lvl="1">
              <a:spcAft>
                <a:spcPts val="300"/>
              </a:spcAft>
              <a:buFont typeface="Arial" pitchFamily="34" charset="0"/>
              <a:buChar char="•"/>
            </a:pPr>
            <a:r>
              <a:rPr lang="en-US" sz="2000" dirty="0">
                <a:latin typeface="Arial" pitchFamily="34" charset="0"/>
                <a:cs typeface="Arial" pitchFamily="34" charset="0"/>
              </a:rPr>
              <a:t>Timing of assessments effects student preparation. There is also a knock-on learning effect with one assignment advancing the next</a:t>
            </a:r>
          </a:p>
          <a:p>
            <a:pPr lvl="1">
              <a:spcAft>
                <a:spcPts val="300"/>
              </a:spcAft>
              <a:buFont typeface="Arial" pitchFamily="34" charset="0"/>
              <a:buChar char="•"/>
            </a:pPr>
            <a:r>
              <a:rPr lang="en-US" sz="2000" dirty="0">
                <a:latin typeface="Arial" pitchFamily="34" charset="0"/>
                <a:cs typeface="Arial" pitchFamily="34" charset="0"/>
              </a:rPr>
              <a:t>Support for assignments needs to be balanced: too little causes feelings of abandonment; excess reduces academic independence and learning</a:t>
            </a:r>
          </a:p>
          <a:p>
            <a:pPr lvl="1">
              <a:spcAft>
                <a:spcPts val="300"/>
              </a:spcAft>
              <a:buFont typeface="Arial" pitchFamily="34" charset="0"/>
              <a:buChar char="•"/>
            </a:pPr>
            <a:r>
              <a:rPr lang="en-US" sz="2000" dirty="0">
                <a:latin typeface="Arial" pitchFamily="34" charset="0"/>
                <a:cs typeface="Arial" pitchFamily="34" charset="0"/>
              </a:rPr>
              <a:t>Predictability of assignments effects preparation: too much can adversely affects learning; too little causes student stress; cue-seeking reduces workload but increases grade success</a:t>
            </a:r>
          </a:p>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8</a:t>
            </a:fld>
            <a:endParaRPr lang="en-GB"/>
          </a:p>
        </p:txBody>
      </p:sp>
    </p:spTree>
    <p:extLst>
      <p:ext uri="{BB962C8B-B14F-4D97-AF65-F5344CB8AC3E}">
        <p14:creationId xmlns:p14="http://schemas.microsoft.com/office/powerpoint/2010/main" val="3445026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Aft>
                <a:spcPts val="300"/>
              </a:spcAft>
            </a:pPr>
            <a:r>
              <a:rPr lang="en-US" b="1" dirty="0">
                <a:latin typeface="Arial" pitchFamily="34" charset="0"/>
                <a:cs typeface="Arial" pitchFamily="34" charset="0"/>
              </a:rPr>
              <a:t>Teaching factors</a:t>
            </a:r>
            <a:r>
              <a:rPr lang="en-US" dirty="0">
                <a:latin typeface="Arial" pitchFamily="34" charset="0"/>
                <a:cs typeface="Arial" pitchFamily="34" charset="0"/>
              </a:rPr>
              <a:t>:</a:t>
            </a:r>
          </a:p>
          <a:p>
            <a:pPr lvl="1">
              <a:spcAft>
                <a:spcPts val="300"/>
              </a:spcAft>
              <a:buFont typeface="Arial" pitchFamily="34" charset="0"/>
              <a:buChar char="•"/>
            </a:pPr>
            <a:r>
              <a:rPr lang="en-US" sz="2000" dirty="0">
                <a:latin typeface="Arial" pitchFamily="34" charset="0"/>
                <a:cs typeface="Arial" pitchFamily="34" charset="0"/>
              </a:rPr>
              <a:t>Timing of assessments effects student preparation. There is also a knock-on learning effect with one assignment advancing the next</a:t>
            </a:r>
          </a:p>
          <a:p>
            <a:pPr lvl="1">
              <a:spcAft>
                <a:spcPts val="300"/>
              </a:spcAft>
              <a:buFont typeface="Arial" pitchFamily="34" charset="0"/>
              <a:buChar char="•"/>
            </a:pPr>
            <a:r>
              <a:rPr lang="en-US" sz="2000" dirty="0">
                <a:latin typeface="Arial" pitchFamily="34" charset="0"/>
                <a:cs typeface="Arial" pitchFamily="34" charset="0"/>
              </a:rPr>
              <a:t>Support for assignments needs to be balanced: too little causes feelings of abandonment; excess reduces academic independence and learning</a:t>
            </a:r>
          </a:p>
          <a:p>
            <a:pPr lvl="1">
              <a:spcAft>
                <a:spcPts val="300"/>
              </a:spcAft>
              <a:buFont typeface="Arial" pitchFamily="34" charset="0"/>
              <a:buChar char="•"/>
            </a:pPr>
            <a:r>
              <a:rPr lang="en-US" sz="2000" dirty="0">
                <a:latin typeface="Arial" pitchFamily="34" charset="0"/>
                <a:cs typeface="Arial" pitchFamily="34" charset="0"/>
              </a:rPr>
              <a:t>Predictability of assignments effects preparation: too much can adversely affects learning; too little causes student stress; cue-seeking reduces workload but increases grade success</a:t>
            </a:r>
          </a:p>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9</a:t>
            </a:fld>
            <a:endParaRPr lang="en-GB"/>
          </a:p>
        </p:txBody>
      </p:sp>
    </p:spTree>
    <p:extLst>
      <p:ext uri="{BB962C8B-B14F-4D97-AF65-F5344CB8AC3E}">
        <p14:creationId xmlns:p14="http://schemas.microsoft.com/office/powerpoint/2010/main" val="21445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Aft>
                <a:spcPts val="300"/>
              </a:spcAft>
            </a:pPr>
            <a:r>
              <a:rPr lang="en-US" b="1" dirty="0">
                <a:latin typeface="Arial" pitchFamily="34" charset="0"/>
                <a:cs typeface="Arial" pitchFamily="34" charset="0"/>
              </a:rPr>
              <a:t>Teaching factors</a:t>
            </a:r>
            <a:r>
              <a:rPr lang="en-US" dirty="0">
                <a:latin typeface="Arial" pitchFamily="34" charset="0"/>
                <a:cs typeface="Arial" pitchFamily="34" charset="0"/>
              </a:rPr>
              <a:t>:</a:t>
            </a:r>
          </a:p>
          <a:p>
            <a:pPr lvl="1">
              <a:spcAft>
                <a:spcPts val="300"/>
              </a:spcAft>
              <a:buFont typeface="Arial" pitchFamily="34" charset="0"/>
              <a:buChar char="•"/>
            </a:pPr>
            <a:r>
              <a:rPr lang="en-US" sz="2000" dirty="0">
                <a:latin typeface="Arial" pitchFamily="34" charset="0"/>
                <a:cs typeface="Arial" pitchFamily="34" charset="0"/>
              </a:rPr>
              <a:t>Timing of assessments effects student preparation. There is also a knock-on learning effect with one assignment advancing the next</a:t>
            </a:r>
          </a:p>
          <a:p>
            <a:pPr lvl="1">
              <a:spcAft>
                <a:spcPts val="300"/>
              </a:spcAft>
              <a:buFont typeface="Arial" pitchFamily="34" charset="0"/>
              <a:buChar char="•"/>
            </a:pPr>
            <a:r>
              <a:rPr lang="en-US" sz="2000" dirty="0">
                <a:latin typeface="Arial" pitchFamily="34" charset="0"/>
                <a:cs typeface="Arial" pitchFamily="34" charset="0"/>
              </a:rPr>
              <a:t>Support for assignments needs to be balanced: too little causes feelings of abandonment; excess reduces academic independence and learning</a:t>
            </a:r>
          </a:p>
          <a:p>
            <a:pPr lvl="1">
              <a:spcAft>
                <a:spcPts val="300"/>
              </a:spcAft>
              <a:buFont typeface="Arial" pitchFamily="34" charset="0"/>
              <a:buChar char="•"/>
            </a:pPr>
            <a:r>
              <a:rPr lang="en-US" sz="2000" dirty="0">
                <a:latin typeface="Arial" pitchFamily="34" charset="0"/>
                <a:cs typeface="Arial" pitchFamily="34" charset="0"/>
              </a:rPr>
              <a:t>Predictability of assignments effects preparation: too much can adversely affects learning; too little causes student stress; cue-seeking reduces workload but increases grade success</a:t>
            </a:r>
          </a:p>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10</a:t>
            </a:fld>
            <a:endParaRPr lang="en-GB"/>
          </a:p>
        </p:txBody>
      </p:sp>
    </p:spTree>
    <p:extLst>
      <p:ext uri="{BB962C8B-B14F-4D97-AF65-F5344CB8AC3E}">
        <p14:creationId xmlns:p14="http://schemas.microsoft.com/office/powerpoint/2010/main" val="281172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BFF111-C711-164E-892C-1C9A34D251B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D46E-8C25-CD4A-AA81-E5133EA85AE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0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FF111-C711-164E-892C-1C9A34D251B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191626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FF111-C711-164E-892C-1C9A34D251B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106621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FF111-C711-164E-892C-1C9A34D251B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343237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BFF111-C711-164E-892C-1C9A34D251B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D46E-8C25-CD4A-AA81-E5133EA85AE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21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BFF111-C711-164E-892C-1C9A34D251B9}"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165147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BFF111-C711-164E-892C-1C9A34D251B9}" type="datetimeFigureOut">
              <a:rPr lang="en-US" smtClean="0"/>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333675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BFF111-C711-164E-892C-1C9A34D251B9}" type="datetimeFigureOut">
              <a:rPr lang="en-US" smtClean="0"/>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315631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BFF111-C711-164E-892C-1C9A34D251B9}" type="datetimeFigureOut">
              <a:rPr lang="en-US" smtClean="0"/>
              <a:t>6/30/2023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83732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CBFF111-C711-164E-892C-1C9A34D251B9}" type="datetimeFigureOut">
              <a:rPr lang="en-US" smtClean="0"/>
              <a:t>6/30/2023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3CD46E-8C25-CD4A-AA81-E5133EA85AE1}" type="slidenum">
              <a:rPr lang="en-US" smtClean="0"/>
              <a:t>‹#›</a:t>
            </a:fld>
            <a:endParaRPr lang="en-US"/>
          </a:p>
        </p:txBody>
      </p:sp>
    </p:spTree>
    <p:extLst>
      <p:ext uri="{BB962C8B-B14F-4D97-AF65-F5344CB8AC3E}">
        <p14:creationId xmlns:p14="http://schemas.microsoft.com/office/powerpoint/2010/main" val="145343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FF111-C711-164E-892C-1C9A34D251B9}"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5187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CBFF111-C711-164E-892C-1C9A34D251B9}" type="datetimeFigureOut">
              <a:rPr lang="en-US" smtClean="0"/>
              <a:t>6/30/2023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A3CD46E-8C25-CD4A-AA81-E5133EA85AE1}"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3332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F84EA9C-105A-4AFB-8F10-8CE544AAC3BF}"/>
              </a:ext>
            </a:extLst>
          </p:cNvPr>
          <p:cNvPicPr>
            <a:picLocks noChangeAspect="1"/>
          </p:cNvPicPr>
          <p:nvPr/>
        </p:nvPicPr>
        <p:blipFill rotWithShape="1">
          <a:blip r:embed="rId3"/>
          <a:srcRect t="1" b="11809"/>
          <a:stretch/>
        </p:blipFill>
        <p:spPr>
          <a:xfrm>
            <a:off x="0" y="0"/>
            <a:ext cx="9144000" cy="4536000"/>
          </a:xfrm>
          <a:prstGeom prst="rect">
            <a:avLst/>
          </a:prstGeom>
        </p:spPr>
      </p:pic>
      <p:sp>
        <p:nvSpPr>
          <p:cNvPr id="13" name="TextBox 12">
            <a:extLst>
              <a:ext uri="{FF2B5EF4-FFF2-40B4-BE49-F238E27FC236}">
                <a16:creationId xmlns:a16="http://schemas.microsoft.com/office/drawing/2014/main" id="{F2BAB0D7-935D-0975-7EBE-F11890778DA1}"/>
              </a:ext>
            </a:extLst>
          </p:cNvPr>
          <p:cNvSpPr txBox="1"/>
          <p:nvPr/>
        </p:nvSpPr>
        <p:spPr>
          <a:xfrm>
            <a:off x="0" y="4617280"/>
            <a:ext cx="9144000" cy="1661993"/>
          </a:xfrm>
          <a:prstGeom prst="rect">
            <a:avLst/>
          </a:prstGeom>
          <a:noFill/>
        </p:spPr>
        <p:txBody>
          <a:bodyPr wrap="square" rtlCol="0">
            <a:spAutoFit/>
          </a:bodyPr>
          <a:lstStyle/>
          <a:p>
            <a:pPr algn="ctr"/>
            <a:r>
              <a:rPr lang="en-US" sz="2800" b="1" dirty="0"/>
              <a:t>Student feedback on assessment design for learning success: Findings from a qualitative study</a:t>
            </a:r>
          </a:p>
          <a:p>
            <a:pPr algn="ctr"/>
            <a:endParaRPr lang="en-US" sz="1400" b="1" dirty="0"/>
          </a:p>
          <a:p>
            <a:pPr algn="ctr"/>
            <a:endParaRPr lang="en-US" sz="800" dirty="0"/>
          </a:p>
          <a:p>
            <a:pPr algn="ctr"/>
            <a:r>
              <a:rPr lang="en-US" sz="2400" dirty="0"/>
              <a:t>Dr Moira Cachia (Presenter) &amp; Dr Siobhan </a:t>
            </a:r>
            <a:r>
              <a:rPr lang="en-US" sz="2400" dirty="0" err="1"/>
              <a:t>Lynam</a:t>
            </a:r>
            <a:endParaRPr lang="en-GB" sz="2400" dirty="0"/>
          </a:p>
        </p:txBody>
      </p:sp>
    </p:spTree>
    <p:extLst>
      <p:ext uri="{BB962C8B-B14F-4D97-AF65-F5344CB8AC3E}">
        <p14:creationId xmlns:p14="http://schemas.microsoft.com/office/powerpoint/2010/main" val="257477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99385"/>
            <a:ext cx="8229600" cy="1252728"/>
          </a:xfrm>
        </p:spPr>
        <p:txBody>
          <a:bodyPr>
            <a:normAutofit/>
          </a:bodyPr>
          <a:lstStyle/>
          <a:p>
            <a:r>
              <a:rPr lang="en-GB" sz="4300" b="1" dirty="0">
                <a:solidFill>
                  <a:schemeClr val="tx1"/>
                </a:solidFill>
              </a:rPr>
              <a:t>Student factors: Academic Maturity</a:t>
            </a:r>
          </a:p>
        </p:txBody>
      </p:sp>
      <p:sp>
        <p:nvSpPr>
          <p:cNvPr id="5" name="Content Placeholder 4"/>
          <p:cNvSpPr>
            <a:spLocks noGrp="1"/>
          </p:cNvSpPr>
          <p:nvPr>
            <p:ph sz="half" idx="2"/>
          </p:nvPr>
        </p:nvSpPr>
        <p:spPr>
          <a:xfrm>
            <a:off x="914400" y="1802576"/>
            <a:ext cx="3820055" cy="706943"/>
          </a:xfrm>
        </p:spPr>
        <p:txBody>
          <a:bodyPr>
            <a:noAutofit/>
          </a:bodyPr>
          <a:lstStyle/>
          <a:p>
            <a:pPr marL="201168" lvl="1" indent="0">
              <a:buNone/>
            </a:pPr>
            <a:r>
              <a:rPr lang="en-GB" sz="2000" dirty="0">
                <a:solidFill>
                  <a:schemeClr val="tx1"/>
                </a:solidFill>
                <a:cs typeface="Arial" pitchFamily="34" charset="0"/>
              </a:rPr>
              <a:t>Self-evaluation</a:t>
            </a:r>
          </a:p>
          <a:p>
            <a:pPr marL="201168" lvl="1" indent="0">
              <a:buNone/>
            </a:pPr>
            <a:r>
              <a:rPr lang="en-GB" sz="2000" dirty="0">
                <a:solidFill>
                  <a:schemeClr val="tx1"/>
                </a:solidFill>
                <a:cs typeface="Arial" pitchFamily="34" charset="0"/>
              </a:rPr>
              <a:t>Academic Perceptiveness</a:t>
            </a:r>
          </a:p>
          <a:p>
            <a:pPr lvl="1"/>
            <a:endParaRPr lang="en-GB" sz="2000" dirty="0">
              <a:solidFill>
                <a:schemeClr val="tx1"/>
              </a:solidFill>
            </a:endParaRPr>
          </a:p>
        </p:txBody>
      </p:sp>
      <p:sp>
        <p:nvSpPr>
          <p:cNvPr id="2" name="Rounded Rectangular Callout 1"/>
          <p:cNvSpPr/>
          <p:nvPr/>
        </p:nvSpPr>
        <p:spPr>
          <a:xfrm>
            <a:off x="682153" y="2724539"/>
            <a:ext cx="3727393" cy="2752530"/>
          </a:xfrm>
          <a:prstGeom prst="wedgeRoundRectCallout">
            <a:avLst>
              <a:gd name="adj1" fmla="val -8567"/>
              <a:gd name="adj2" fmla="val 72814"/>
              <a:gd name="adj3" fmla="val 16667"/>
            </a:avLst>
          </a:prstGeom>
          <a:solidFill>
            <a:srgbClr val="E6EA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‘But if you have just </a:t>
            </a:r>
            <a:r>
              <a:rPr lang="en-US" i="1" dirty="0" err="1">
                <a:solidFill>
                  <a:schemeClr val="tx1"/>
                </a:solidFill>
              </a:rPr>
              <a:t>memorised</a:t>
            </a:r>
            <a:r>
              <a:rPr lang="en-US" i="1" dirty="0">
                <a:solidFill>
                  <a:schemeClr val="tx1"/>
                </a:solidFill>
              </a:rPr>
              <a:t> it you don’t actually know it, you have just </a:t>
            </a:r>
            <a:r>
              <a:rPr lang="en-US" i="1" dirty="0" err="1">
                <a:solidFill>
                  <a:schemeClr val="tx1"/>
                </a:solidFill>
              </a:rPr>
              <a:t>memorised</a:t>
            </a:r>
            <a:r>
              <a:rPr lang="en-US" i="1" dirty="0">
                <a:solidFill>
                  <a:schemeClr val="tx1"/>
                </a:solidFill>
              </a:rPr>
              <a:t> it.  You just forget it the next day.’ (Chris)</a:t>
            </a:r>
          </a:p>
        </p:txBody>
      </p:sp>
      <p:sp>
        <p:nvSpPr>
          <p:cNvPr id="9" name="Rounded Rectangular Callout 8"/>
          <p:cNvSpPr/>
          <p:nvPr/>
        </p:nvSpPr>
        <p:spPr>
          <a:xfrm>
            <a:off x="4734455" y="2704150"/>
            <a:ext cx="3891672" cy="2752530"/>
          </a:xfrm>
          <a:prstGeom prst="wedgeRoundRectCallout">
            <a:avLst>
              <a:gd name="adj1" fmla="val -2819"/>
              <a:gd name="adj2" fmla="val 72076"/>
              <a:gd name="adj3" fmla="val 16667"/>
            </a:avLst>
          </a:prstGeom>
          <a:solidFill>
            <a:srgbClr val="E0E5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 (in year 3) you keep saying applied, applied, applied, applied and that makes a difference, so then you do go away and think right this is the theory, this is how it applies to everyday life, and it just seems to come together more.’ (Sarah)</a:t>
            </a:r>
          </a:p>
        </p:txBody>
      </p:sp>
      <p:sp>
        <p:nvSpPr>
          <p:cNvPr id="7" name="TextBox 6"/>
          <p:cNvSpPr txBox="1"/>
          <p:nvPr/>
        </p:nvSpPr>
        <p:spPr>
          <a:xfrm>
            <a:off x="5822302" y="2724539"/>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F8B9A4F0-FF1F-911B-078E-C97018A601F8}"/>
              </a:ext>
            </a:extLst>
          </p:cNvPr>
          <p:cNvSpPr txBox="1"/>
          <p:nvPr/>
        </p:nvSpPr>
        <p:spPr>
          <a:xfrm>
            <a:off x="4734455" y="1737580"/>
            <a:ext cx="3606905" cy="430887"/>
          </a:xfrm>
          <a:prstGeom prst="rect">
            <a:avLst/>
          </a:prstGeom>
          <a:noFill/>
        </p:spPr>
        <p:txBody>
          <a:bodyPr wrap="square" rtlCol="0">
            <a:spAutoFit/>
          </a:bodyPr>
          <a:lstStyle/>
          <a:p>
            <a:r>
              <a:rPr lang="en-GB" sz="2000" dirty="0"/>
              <a:t>Academic</a:t>
            </a:r>
            <a:r>
              <a:rPr lang="en-GB" sz="2200" dirty="0"/>
              <a:t> Motivation</a:t>
            </a:r>
          </a:p>
        </p:txBody>
      </p:sp>
    </p:spTree>
    <p:extLst>
      <p:ext uri="{BB962C8B-B14F-4D97-AF65-F5344CB8AC3E}">
        <p14:creationId xmlns:p14="http://schemas.microsoft.com/office/powerpoint/2010/main" val="72774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6270-19F3-A5AE-A71E-9FB12794D28C}"/>
              </a:ext>
            </a:extLst>
          </p:cNvPr>
          <p:cNvSpPr>
            <a:spLocks noGrp="1"/>
          </p:cNvSpPr>
          <p:nvPr>
            <p:ph type="title"/>
          </p:nvPr>
        </p:nvSpPr>
        <p:spPr/>
        <p:txBody>
          <a:bodyPr/>
          <a:lstStyle/>
          <a:p>
            <a:r>
              <a:rPr lang="en-GB" b="1" dirty="0">
                <a:solidFill>
                  <a:schemeClr val="tx1"/>
                </a:solidFill>
              </a:rPr>
              <a:t>Academic Maturity</a:t>
            </a:r>
          </a:p>
        </p:txBody>
      </p:sp>
      <p:graphicFrame>
        <p:nvGraphicFramePr>
          <p:cNvPr id="7" name="Table 7">
            <a:extLst>
              <a:ext uri="{FF2B5EF4-FFF2-40B4-BE49-F238E27FC236}">
                <a16:creationId xmlns:a16="http://schemas.microsoft.com/office/drawing/2014/main" id="{D4C3822C-0C21-BB31-BC98-ED72CB0DC0C8}"/>
              </a:ext>
            </a:extLst>
          </p:cNvPr>
          <p:cNvGraphicFramePr>
            <a:graphicFrameLocks noGrp="1"/>
          </p:cNvGraphicFramePr>
          <p:nvPr>
            <p:extLst>
              <p:ext uri="{D42A27DB-BD31-4B8C-83A1-F6EECF244321}">
                <p14:modId xmlns:p14="http://schemas.microsoft.com/office/powerpoint/2010/main" val="3466961371"/>
              </p:ext>
            </p:extLst>
          </p:nvPr>
        </p:nvGraphicFramePr>
        <p:xfrm>
          <a:off x="822960" y="1737361"/>
          <a:ext cx="7569200" cy="453136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3309623241"/>
                    </a:ext>
                  </a:extLst>
                </a:gridCol>
                <a:gridCol w="2753360">
                  <a:extLst>
                    <a:ext uri="{9D8B030D-6E8A-4147-A177-3AD203B41FA5}">
                      <a16:colId xmlns:a16="http://schemas.microsoft.com/office/drawing/2014/main" val="3038528145"/>
                    </a:ext>
                  </a:extLst>
                </a:gridCol>
                <a:gridCol w="2326640">
                  <a:extLst>
                    <a:ext uri="{9D8B030D-6E8A-4147-A177-3AD203B41FA5}">
                      <a16:colId xmlns:a16="http://schemas.microsoft.com/office/drawing/2014/main" val="1112721866"/>
                    </a:ext>
                  </a:extLst>
                </a:gridCol>
              </a:tblGrid>
              <a:tr h="894080">
                <a:tc>
                  <a:txBody>
                    <a:bodyPr/>
                    <a:lstStyle/>
                    <a:p>
                      <a:r>
                        <a:rPr lang="en-GB" sz="2400" dirty="0">
                          <a:solidFill>
                            <a:schemeClr val="tx1"/>
                          </a:solidFill>
                        </a:rPr>
                        <a:t>Self-evaluation</a:t>
                      </a:r>
                    </a:p>
                  </a:txBody>
                  <a:tcPr/>
                </a:tc>
                <a:tc>
                  <a:txBody>
                    <a:bodyPr/>
                    <a:lstStyle/>
                    <a:p>
                      <a:r>
                        <a:rPr lang="en-GB" sz="2400" dirty="0">
                          <a:solidFill>
                            <a:schemeClr val="tx1"/>
                          </a:solidFill>
                        </a:rPr>
                        <a:t>Academic</a:t>
                      </a:r>
                    </a:p>
                    <a:p>
                      <a:r>
                        <a:rPr lang="en-GB" sz="2400" dirty="0">
                          <a:solidFill>
                            <a:schemeClr val="tx1"/>
                          </a:solidFill>
                        </a:rPr>
                        <a:t>Perceptiveness</a:t>
                      </a:r>
                    </a:p>
                  </a:txBody>
                  <a:tcPr/>
                </a:tc>
                <a:tc>
                  <a:txBody>
                    <a:bodyPr/>
                    <a:lstStyle/>
                    <a:p>
                      <a:r>
                        <a:rPr lang="en-GB" sz="2400" dirty="0">
                          <a:solidFill>
                            <a:schemeClr val="tx1"/>
                          </a:solidFill>
                        </a:rPr>
                        <a:t>Academic</a:t>
                      </a:r>
                    </a:p>
                    <a:p>
                      <a:r>
                        <a:rPr lang="en-GB" sz="2400" dirty="0">
                          <a:solidFill>
                            <a:schemeClr val="tx1"/>
                          </a:solidFill>
                        </a:rPr>
                        <a:t>Motivation</a:t>
                      </a:r>
                    </a:p>
                  </a:txBody>
                  <a:tcPr/>
                </a:tc>
                <a:extLst>
                  <a:ext uri="{0D108BD9-81ED-4DB2-BD59-A6C34878D82A}">
                    <a16:rowId xmlns:a16="http://schemas.microsoft.com/office/drawing/2014/main" val="2459730991"/>
                  </a:ext>
                </a:extLst>
              </a:tr>
              <a:tr h="894080">
                <a:tc>
                  <a:txBody>
                    <a:bodyPr/>
                    <a:lstStyle/>
                    <a:p>
                      <a:r>
                        <a:rPr lang="en-GB" sz="2400" dirty="0">
                          <a:solidFill>
                            <a:schemeClr val="tx1"/>
                          </a:solidFill>
                        </a:rPr>
                        <a:t>Awareness of their learning style</a:t>
                      </a:r>
                    </a:p>
                  </a:txBody>
                  <a:tcPr/>
                </a:tc>
                <a:tc>
                  <a:txBody>
                    <a:bodyPr/>
                    <a:lstStyle/>
                    <a:p>
                      <a:r>
                        <a:rPr lang="en-GB" sz="2400" dirty="0">
                          <a:solidFill>
                            <a:schemeClr val="tx1"/>
                          </a:solidFill>
                        </a:rPr>
                        <a:t>Value independent learning</a:t>
                      </a:r>
                    </a:p>
                  </a:txBody>
                  <a:tcPr/>
                </a:tc>
                <a:tc>
                  <a:txBody>
                    <a:bodyPr/>
                    <a:lstStyle/>
                    <a:p>
                      <a:r>
                        <a:rPr lang="en-GB" sz="2400" dirty="0">
                          <a:solidFill>
                            <a:schemeClr val="tx1"/>
                          </a:solidFill>
                        </a:rPr>
                        <a:t>Intrinsic motivation</a:t>
                      </a:r>
                    </a:p>
                  </a:txBody>
                  <a:tcPr/>
                </a:tc>
                <a:extLst>
                  <a:ext uri="{0D108BD9-81ED-4DB2-BD59-A6C34878D82A}">
                    <a16:rowId xmlns:a16="http://schemas.microsoft.com/office/drawing/2014/main" val="408216535"/>
                  </a:ext>
                </a:extLst>
              </a:tr>
              <a:tr h="894080">
                <a:tc>
                  <a:txBody>
                    <a:bodyPr/>
                    <a:lstStyle/>
                    <a:p>
                      <a:r>
                        <a:rPr lang="en-GB" sz="2400" dirty="0">
                          <a:solidFill>
                            <a:schemeClr val="tx1"/>
                          </a:solidFill>
                        </a:rPr>
                        <a:t>Desire to develop study skills</a:t>
                      </a:r>
                    </a:p>
                  </a:txBody>
                  <a:tcPr/>
                </a:tc>
                <a:tc>
                  <a:txBody>
                    <a:bodyPr/>
                    <a:lstStyle/>
                    <a:p>
                      <a:r>
                        <a:rPr lang="en-GB" sz="2400" dirty="0">
                          <a:solidFill>
                            <a:schemeClr val="tx1"/>
                          </a:solidFill>
                        </a:rPr>
                        <a:t>Engage with formative feedback</a:t>
                      </a:r>
                    </a:p>
                  </a:txBody>
                  <a:tcPr/>
                </a:tc>
                <a:tc>
                  <a:txBody>
                    <a:bodyPr/>
                    <a:lstStyle/>
                    <a:p>
                      <a:r>
                        <a:rPr lang="en-GB" sz="2400" dirty="0">
                          <a:solidFill>
                            <a:schemeClr val="tx1"/>
                          </a:solidFill>
                        </a:rPr>
                        <a:t>Desire to develop transferable skills</a:t>
                      </a:r>
                    </a:p>
                  </a:txBody>
                  <a:tcPr/>
                </a:tc>
                <a:extLst>
                  <a:ext uri="{0D108BD9-81ED-4DB2-BD59-A6C34878D82A}">
                    <a16:rowId xmlns:a16="http://schemas.microsoft.com/office/drawing/2014/main" val="2603255553"/>
                  </a:ext>
                </a:extLst>
              </a:tr>
              <a:tr h="894080">
                <a:tc>
                  <a:txBody>
                    <a:bodyPr/>
                    <a:lstStyle/>
                    <a:p>
                      <a:r>
                        <a:rPr lang="en-GB" sz="2400" dirty="0">
                          <a:solidFill>
                            <a:schemeClr val="tx1"/>
                          </a:solidFill>
                        </a:rPr>
                        <a:t>Awareness of academic ability</a:t>
                      </a:r>
                    </a:p>
                  </a:txBody>
                  <a:tcPr/>
                </a:tc>
                <a:tc>
                  <a:txBody>
                    <a:bodyPr/>
                    <a:lstStyle/>
                    <a:p>
                      <a:r>
                        <a:rPr lang="en-GB" sz="2400" dirty="0">
                          <a:solidFill>
                            <a:schemeClr val="tx1"/>
                          </a:solidFill>
                        </a:rPr>
                        <a:t>Understand value of balanced support</a:t>
                      </a:r>
                    </a:p>
                  </a:txBody>
                  <a:tcPr/>
                </a:tc>
                <a:tc>
                  <a:txBody>
                    <a:bodyPr/>
                    <a:lstStyle/>
                    <a:p>
                      <a:r>
                        <a:rPr lang="en-GB" sz="2400" dirty="0">
                          <a:solidFill>
                            <a:schemeClr val="tx1"/>
                          </a:solidFill>
                        </a:rPr>
                        <a:t>Link learning to career ambition</a:t>
                      </a:r>
                    </a:p>
                  </a:txBody>
                  <a:tcPr/>
                </a:tc>
                <a:extLst>
                  <a:ext uri="{0D108BD9-81ED-4DB2-BD59-A6C34878D82A}">
                    <a16:rowId xmlns:a16="http://schemas.microsoft.com/office/drawing/2014/main" val="1029030895"/>
                  </a:ext>
                </a:extLst>
              </a:tr>
            </a:tbl>
          </a:graphicData>
        </a:graphic>
      </p:graphicFrame>
    </p:spTree>
    <p:extLst>
      <p:ext uri="{BB962C8B-B14F-4D97-AF65-F5344CB8AC3E}">
        <p14:creationId xmlns:p14="http://schemas.microsoft.com/office/powerpoint/2010/main" val="310109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latin typeface="+mn-lt"/>
              </a:rPr>
              <a:t>Implications</a:t>
            </a:r>
          </a:p>
        </p:txBody>
      </p:sp>
      <p:sp>
        <p:nvSpPr>
          <p:cNvPr id="2" name="Content Placeholder 1"/>
          <p:cNvSpPr>
            <a:spLocks noGrp="1"/>
          </p:cNvSpPr>
          <p:nvPr>
            <p:ph idx="1"/>
          </p:nvPr>
        </p:nvSpPr>
        <p:spPr>
          <a:xfrm>
            <a:off x="890693" y="1761398"/>
            <a:ext cx="7408333" cy="4527642"/>
          </a:xfrm>
        </p:spPr>
        <p:txBody>
          <a:bodyPr>
            <a:noAutofit/>
          </a:bodyPr>
          <a:lstStyle/>
          <a:p>
            <a:pPr>
              <a:spcAft>
                <a:spcPts val="300"/>
              </a:spcAft>
              <a:defRPr/>
            </a:pPr>
            <a:r>
              <a:rPr lang="en-US" sz="2200" dirty="0">
                <a:solidFill>
                  <a:schemeClr val="tx1"/>
                </a:solidFill>
                <a:cs typeface="Arial" pitchFamily="34" charset="0"/>
              </a:rPr>
              <a:t>Strategies to promote </a:t>
            </a:r>
            <a:r>
              <a:rPr lang="en-US" sz="2200" b="1" dirty="0">
                <a:solidFill>
                  <a:schemeClr val="tx1"/>
                </a:solidFill>
                <a:cs typeface="Arial" pitchFamily="34" charset="0"/>
              </a:rPr>
              <a:t>academic maturity, reduce stress and maintain a balanced workload </a:t>
            </a:r>
            <a:r>
              <a:rPr lang="en-US" sz="2200" dirty="0">
                <a:solidFill>
                  <a:schemeClr val="tx1"/>
                </a:solidFill>
                <a:cs typeface="Arial" pitchFamily="34" charset="0"/>
              </a:rPr>
              <a:t>could foster a more constructive approach to learning:</a:t>
            </a:r>
          </a:p>
          <a:p>
            <a:pPr marL="943293" lvl="2" indent="-361950">
              <a:spcAft>
                <a:spcPts val="300"/>
              </a:spcAft>
              <a:buFont typeface="Arial" pitchFamily="34" charset="0"/>
              <a:buChar char="•"/>
              <a:defRPr/>
            </a:pPr>
            <a:r>
              <a:rPr lang="en-US" sz="2200" dirty="0">
                <a:solidFill>
                  <a:schemeClr val="tx1"/>
                </a:solidFill>
                <a:cs typeface="Arial" pitchFamily="34" charset="0"/>
              </a:rPr>
              <a:t>Consolidated approach to setting assignments</a:t>
            </a:r>
          </a:p>
          <a:p>
            <a:pPr marL="943293" lvl="2" indent="-361950">
              <a:spcAft>
                <a:spcPts val="300"/>
              </a:spcAft>
              <a:buFont typeface="Arial" pitchFamily="34" charset="0"/>
              <a:buChar char="•"/>
              <a:defRPr/>
            </a:pPr>
            <a:r>
              <a:rPr lang="en-US" sz="2200" dirty="0">
                <a:solidFill>
                  <a:schemeClr val="tx1"/>
                </a:solidFill>
                <a:cs typeface="Arial" pitchFamily="34" charset="0"/>
              </a:rPr>
              <a:t>Time management training</a:t>
            </a:r>
          </a:p>
          <a:p>
            <a:pPr marL="943293" lvl="2" indent="-361950">
              <a:spcAft>
                <a:spcPts val="300"/>
              </a:spcAft>
              <a:buFont typeface="Arial" pitchFamily="34" charset="0"/>
              <a:buChar char="•"/>
              <a:defRPr/>
            </a:pPr>
            <a:r>
              <a:rPr lang="en-US" sz="2200" dirty="0">
                <a:solidFill>
                  <a:schemeClr val="tx1"/>
                </a:solidFill>
                <a:cs typeface="Arial" pitchFamily="34" charset="0"/>
              </a:rPr>
              <a:t>Stress management</a:t>
            </a:r>
          </a:p>
          <a:p>
            <a:pPr marL="943293" lvl="2" indent="-361950">
              <a:spcAft>
                <a:spcPts val="300"/>
              </a:spcAft>
              <a:buFont typeface="Arial" pitchFamily="34" charset="0"/>
              <a:buChar char="•"/>
              <a:defRPr/>
            </a:pPr>
            <a:r>
              <a:rPr lang="en-US" sz="2200" dirty="0">
                <a:solidFill>
                  <a:schemeClr val="tx1"/>
                </a:solidFill>
                <a:cs typeface="Arial" pitchFamily="34" charset="0"/>
              </a:rPr>
              <a:t>Strategies to promote intrinsic motivation</a:t>
            </a:r>
          </a:p>
          <a:p>
            <a:pPr marL="581343" lvl="2" indent="0">
              <a:spcAft>
                <a:spcPts val="300"/>
              </a:spcAft>
              <a:buNone/>
              <a:defRPr/>
            </a:pPr>
            <a:endParaRPr lang="en-US" sz="2200" dirty="0">
              <a:solidFill>
                <a:schemeClr val="tx1"/>
              </a:solidFill>
              <a:cs typeface="Arial" pitchFamily="34" charset="0"/>
            </a:endParaRPr>
          </a:p>
          <a:p>
            <a:pPr>
              <a:spcAft>
                <a:spcPts val="300"/>
              </a:spcAft>
              <a:defRPr/>
            </a:pPr>
            <a:r>
              <a:rPr lang="en-US" sz="2200" dirty="0">
                <a:solidFill>
                  <a:schemeClr val="tx1"/>
                </a:solidFill>
                <a:cs typeface="Arial" pitchFamily="34" charset="0"/>
              </a:rPr>
              <a:t>Appropriate assignments are a cost-effective way of improving student engagement and satisfaction</a:t>
            </a:r>
          </a:p>
          <a:p>
            <a:pPr>
              <a:spcAft>
                <a:spcPts val="300"/>
              </a:spcAft>
              <a:defRPr/>
            </a:pPr>
            <a:r>
              <a:rPr lang="en-US" sz="2200" dirty="0">
                <a:solidFill>
                  <a:schemeClr val="tx1"/>
                </a:solidFill>
                <a:cs typeface="Arial" pitchFamily="34" charset="0"/>
              </a:rPr>
              <a:t>Implications for module and course leaders, exam and timetabling administrators and student support services</a:t>
            </a:r>
          </a:p>
          <a:p>
            <a:endParaRPr lang="en-US" sz="2200" dirty="0">
              <a:solidFill>
                <a:schemeClr val="tx1"/>
              </a:solidFill>
            </a:endParaRPr>
          </a:p>
        </p:txBody>
      </p:sp>
    </p:spTree>
    <p:extLst>
      <p:ext uri="{BB962C8B-B14F-4D97-AF65-F5344CB8AC3E}">
        <p14:creationId xmlns:p14="http://schemas.microsoft.com/office/powerpoint/2010/main" val="48367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tx1"/>
                </a:solidFill>
              </a:rPr>
              <a:t>Assignment changes</a:t>
            </a:r>
            <a:br>
              <a:rPr lang="en-US" b="1" dirty="0">
                <a:solidFill>
                  <a:schemeClr val="tx1"/>
                </a:solidFill>
              </a:rPr>
            </a:br>
            <a:r>
              <a:rPr lang="en-US" b="1" dirty="0">
                <a:solidFill>
                  <a:schemeClr val="tx1"/>
                </a:solidFill>
              </a:rPr>
              <a:t>based on study outcome</a:t>
            </a:r>
          </a:p>
        </p:txBody>
      </p:sp>
      <p:sp>
        <p:nvSpPr>
          <p:cNvPr id="9" name="Content Placeholder 8"/>
          <p:cNvSpPr txBox="1">
            <a:spLocks noGrp="1"/>
          </p:cNvSpPr>
          <p:nvPr>
            <p:ph idx="1"/>
          </p:nvPr>
        </p:nvSpPr>
        <p:spPr>
          <a:xfrm>
            <a:off x="958427" y="1872827"/>
            <a:ext cx="7408333" cy="4283224"/>
          </a:xfrm>
          <a:prstGeom prst="rect">
            <a:avLst/>
          </a:prstGeom>
          <a:noFill/>
        </p:spPr>
        <p:txBody>
          <a:bodyPr wrap="square" rtlCol="0">
            <a:spAutoFit/>
          </a:bodyPr>
          <a:lstStyle/>
          <a:p>
            <a:pPr marL="0" indent="0">
              <a:buNone/>
            </a:pPr>
            <a:r>
              <a:rPr lang="en-US" sz="2400" b="1" dirty="0">
                <a:solidFill>
                  <a:schemeClr val="tx1"/>
                </a:solidFill>
              </a:rPr>
              <a:t>Level 6 module:  Psychology in the workplace</a:t>
            </a:r>
          </a:p>
          <a:p>
            <a:endParaRPr lang="en-US" sz="2400" dirty="0">
              <a:solidFill>
                <a:schemeClr val="tx1"/>
              </a:solidFill>
            </a:endParaRPr>
          </a:p>
          <a:p>
            <a:pPr lvl="1">
              <a:buFont typeface="Arial" panose="020B0604020202020204" pitchFamily="34" charset="0"/>
              <a:buChar char="•"/>
            </a:pPr>
            <a:r>
              <a:rPr lang="en-US" sz="2400" dirty="0">
                <a:solidFill>
                  <a:schemeClr val="tx1"/>
                </a:solidFill>
              </a:rPr>
              <a:t>Previous: assessment types were: Assessment 1 – Essay; Assessment 2 – exam (2 long essays)</a:t>
            </a:r>
          </a:p>
          <a:p>
            <a:pPr lvl="1">
              <a:buFont typeface="Arial" panose="020B0604020202020204" pitchFamily="34" charset="0"/>
              <a:buChar char="•"/>
            </a:pPr>
            <a:r>
              <a:rPr lang="en-US" sz="2400" dirty="0">
                <a:solidFill>
                  <a:schemeClr val="tx1"/>
                </a:solidFill>
              </a:rPr>
              <a:t>Current: Essay has been replaced by a business report: more applied (Topics: Training / Recruitment / Factors affecting Job Performance)</a:t>
            </a:r>
          </a:p>
          <a:p>
            <a:pPr lvl="1">
              <a:buFont typeface="Arial" panose="020B0604020202020204" pitchFamily="34" charset="0"/>
              <a:buChar char="•"/>
            </a:pPr>
            <a:r>
              <a:rPr lang="en-US" sz="2400" dirty="0">
                <a:solidFill>
                  <a:schemeClr val="tx1"/>
                </a:solidFill>
              </a:rPr>
              <a:t>Current: Exam has been replaced by a Case Study of an acquisition and merger of two </a:t>
            </a:r>
            <a:r>
              <a:rPr lang="en-US" sz="2400" dirty="0" err="1">
                <a:solidFill>
                  <a:schemeClr val="tx1"/>
                </a:solidFill>
              </a:rPr>
              <a:t>organisations</a:t>
            </a:r>
            <a:r>
              <a:rPr lang="en-US" sz="2400" dirty="0">
                <a:solidFill>
                  <a:schemeClr val="tx1"/>
                </a:solidFill>
              </a:rPr>
              <a:t>, which occurred in practice</a:t>
            </a:r>
          </a:p>
          <a:p>
            <a:endParaRPr lang="en-US" dirty="0">
              <a:solidFill>
                <a:schemeClr val="tx1"/>
              </a:solidFill>
            </a:endParaRPr>
          </a:p>
        </p:txBody>
      </p:sp>
    </p:spTree>
    <p:extLst>
      <p:ext uri="{BB962C8B-B14F-4D97-AF65-F5344CB8AC3E}">
        <p14:creationId xmlns:p14="http://schemas.microsoft.com/office/powerpoint/2010/main" val="176165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8890-BF99-BE0E-97A1-3603A5BC8D28}"/>
              </a:ext>
            </a:extLst>
          </p:cNvPr>
          <p:cNvSpPr>
            <a:spLocks noGrp="1"/>
          </p:cNvSpPr>
          <p:nvPr>
            <p:ph type="title"/>
          </p:nvPr>
        </p:nvSpPr>
        <p:spPr/>
        <p:txBody>
          <a:bodyPr/>
          <a:lstStyle/>
          <a:p>
            <a:r>
              <a:rPr lang="en-GB" b="1" dirty="0">
                <a:solidFill>
                  <a:schemeClr val="tx1"/>
                </a:solidFill>
              </a:rPr>
              <a:t>Evaluation of Assessment changes</a:t>
            </a:r>
          </a:p>
        </p:txBody>
      </p:sp>
      <p:graphicFrame>
        <p:nvGraphicFramePr>
          <p:cNvPr id="6" name="Table 6">
            <a:extLst>
              <a:ext uri="{FF2B5EF4-FFF2-40B4-BE49-F238E27FC236}">
                <a16:creationId xmlns:a16="http://schemas.microsoft.com/office/drawing/2014/main" id="{3918BAFE-C01E-5462-EA8E-93335B318BEA}"/>
              </a:ext>
            </a:extLst>
          </p:cNvPr>
          <p:cNvGraphicFramePr>
            <a:graphicFrameLocks noGrp="1"/>
          </p:cNvGraphicFramePr>
          <p:nvPr>
            <p:ph idx="1"/>
            <p:extLst>
              <p:ext uri="{D42A27DB-BD31-4B8C-83A1-F6EECF244321}">
                <p14:modId xmlns:p14="http://schemas.microsoft.com/office/powerpoint/2010/main" val="3257735587"/>
              </p:ext>
            </p:extLst>
          </p:nvPr>
        </p:nvGraphicFramePr>
        <p:xfrm>
          <a:off x="822325" y="1846262"/>
          <a:ext cx="7543800" cy="4148138"/>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3581389746"/>
                    </a:ext>
                  </a:extLst>
                </a:gridCol>
                <a:gridCol w="3771900">
                  <a:extLst>
                    <a:ext uri="{9D8B030D-6E8A-4147-A177-3AD203B41FA5}">
                      <a16:colId xmlns:a16="http://schemas.microsoft.com/office/drawing/2014/main" val="2827528854"/>
                    </a:ext>
                  </a:extLst>
                </a:gridCol>
              </a:tblGrid>
              <a:tr h="612458">
                <a:tc>
                  <a:txBody>
                    <a:bodyPr/>
                    <a:lstStyle/>
                    <a:p>
                      <a:r>
                        <a:rPr lang="en-GB" sz="2200" dirty="0">
                          <a:solidFill>
                            <a:schemeClr val="tx1"/>
                          </a:solidFill>
                        </a:rPr>
                        <a:t>Teaching factors</a:t>
                      </a:r>
                    </a:p>
                  </a:txBody>
                  <a:tcPr/>
                </a:tc>
                <a:tc>
                  <a:txBody>
                    <a:bodyPr/>
                    <a:lstStyle/>
                    <a:p>
                      <a:r>
                        <a:rPr lang="en-GB" sz="2200" dirty="0">
                          <a:solidFill>
                            <a:schemeClr val="tx1"/>
                          </a:solidFill>
                        </a:rPr>
                        <a:t>Student factors</a:t>
                      </a:r>
                    </a:p>
                  </a:txBody>
                  <a:tcPr/>
                </a:tc>
                <a:extLst>
                  <a:ext uri="{0D108BD9-81ED-4DB2-BD59-A6C34878D82A}">
                    <a16:rowId xmlns:a16="http://schemas.microsoft.com/office/drawing/2014/main" val="1131129345"/>
                  </a:ext>
                </a:extLst>
              </a:tr>
              <a:tr h="1070054">
                <a:tc>
                  <a:txBody>
                    <a:bodyPr/>
                    <a:lstStyle/>
                    <a:p>
                      <a:r>
                        <a:rPr lang="en-GB" sz="2200" b="1" dirty="0">
                          <a:solidFill>
                            <a:schemeClr val="tx1"/>
                          </a:solidFill>
                        </a:rPr>
                        <a:t>Timeliness</a:t>
                      </a:r>
                    </a:p>
                    <a:p>
                      <a:r>
                        <a:rPr lang="en-GB" sz="2200" dirty="0">
                          <a:solidFill>
                            <a:schemeClr val="tx1"/>
                          </a:solidFill>
                        </a:rPr>
                        <a:t>Feedforward sessions:</a:t>
                      </a:r>
                    </a:p>
                    <a:p>
                      <a:r>
                        <a:rPr lang="en-GB" sz="2200" dirty="0">
                          <a:solidFill>
                            <a:schemeClr val="tx1"/>
                          </a:solidFill>
                        </a:rPr>
                        <a:t>Going through the assessment guidelines; assessment criteria; past student submissions</a:t>
                      </a:r>
                    </a:p>
                  </a:txBody>
                  <a:tcPr/>
                </a:tc>
                <a:tc>
                  <a:txBody>
                    <a:bodyPr/>
                    <a:lstStyle/>
                    <a:p>
                      <a:r>
                        <a:rPr lang="en-GB" sz="2200" b="1" dirty="0">
                          <a:solidFill>
                            <a:schemeClr val="tx1"/>
                          </a:solidFill>
                        </a:rPr>
                        <a:t>Emotion</a:t>
                      </a:r>
                    </a:p>
                    <a:p>
                      <a:r>
                        <a:rPr lang="en-GB" sz="2200" b="0" dirty="0">
                          <a:solidFill>
                            <a:schemeClr val="tx1"/>
                          </a:solidFill>
                        </a:rPr>
                        <a:t>Less stress experienced, leading to higher on-time submission rates; Positive response from students</a:t>
                      </a:r>
                    </a:p>
                  </a:txBody>
                  <a:tcPr/>
                </a:tc>
                <a:extLst>
                  <a:ext uri="{0D108BD9-81ED-4DB2-BD59-A6C34878D82A}">
                    <a16:rowId xmlns:a16="http://schemas.microsoft.com/office/drawing/2014/main" val="3033906939"/>
                  </a:ext>
                </a:extLst>
              </a:tr>
              <a:tr h="1070054">
                <a:tc>
                  <a:txBody>
                    <a:bodyPr/>
                    <a:lstStyle/>
                    <a:p>
                      <a:r>
                        <a:rPr lang="en-GB" sz="2200" b="1" dirty="0">
                          <a:solidFill>
                            <a:schemeClr val="tx1"/>
                          </a:solidFill>
                        </a:rPr>
                        <a:t>Type of Assessment</a:t>
                      </a:r>
                    </a:p>
                    <a:p>
                      <a:r>
                        <a:rPr lang="en-GB" sz="2200" b="0" dirty="0">
                          <a:solidFill>
                            <a:schemeClr val="tx1"/>
                          </a:solidFill>
                        </a:rPr>
                        <a:t>Predictability (high)</a:t>
                      </a:r>
                    </a:p>
                    <a:p>
                      <a:r>
                        <a:rPr lang="en-GB" sz="2200" b="0" dirty="0">
                          <a:solidFill>
                            <a:schemeClr val="tx1"/>
                          </a:solidFill>
                        </a:rPr>
                        <a:t>Cue-seeking: feedforward sessions provide the space to ask questions</a:t>
                      </a:r>
                    </a:p>
                  </a:txBody>
                  <a:tcPr/>
                </a:tc>
                <a:tc>
                  <a:txBody>
                    <a:bodyPr/>
                    <a:lstStyle/>
                    <a:p>
                      <a:r>
                        <a:rPr lang="en-GB" sz="2200" b="1" dirty="0">
                          <a:solidFill>
                            <a:schemeClr val="tx1"/>
                          </a:solidFill>
                        </a:rPr>
                        <a:t>Academic maturity</a:t>
                      </a:r>
                    </a:p>
                    <a:p>
                      <a:r>
                        <a:rPr lang="en-GB" sz="2200" b="0" dirty="0">
                          <a:solidFill>
                            <a:schemeClr val="tx1"/>
                          </a:solidFill>
                        </a:rPr>
                        <a:t>Students felt empowered to develop transferable skills (analytical skills; problem-solving; report writing)</a:t>
                      </a:r>
                    </a:p>
                  </a:txBody>
                  <a:tcPr/>
                </a:tc>
                <a:extLst>
                  <a:ext uri="{0D108BD9-81ED-4DB2-BD59-A6C34878D82A}">
                    <a16:rowId xmlns:a16="http://schemas.microsoft.com/office/drawing/2014/main" val="4149742709"/>
                  </a:ext>
                </a:extLst>
              </a:tr>
            </a:tbl>
          </a:graphicData>
        </a:graphic>
      </p:graphicFrame>
    </p:spTree>
    <p:extLst>
      <p:ext uri="{BB962C8B-B14F-4D97-AF65-F5344CB8AC3E}">
        <p14:creationId xmlns:p14="http://schemas.microsoft.com/office/powerpoint/2010/main" val="195461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tx1"/>
                </a:solidFill>
              </a:rPr>
              <a:t>Future research</a:t>
            </a:r>
          </a:p>
        </p:txBody>
      </p:sp>
      <p:sp>
        <p:nvSpPr>
          <p:cNvPr id="8" name="Content Placeholder 7"/>
          <p:cNvSpPr>
            <a:spLocks noGrp="1"/>
          </p:cNvSpPr>
          <p:nvPr>
            <p:ph idx="1"/>
          </p:nvPr>
        </p:nvSpPr>
        <p:spPr>
          <a:xfrm>
            <a:off x="958427" y="2004907"/>
            <a:ext cx="7408333" cy="3890380"/>
          </a:xfrm>
        </p:spPr>
        <p:txBody>
          <a:bodyPr>
            <a:normAutofit lnSpcReduction="10000"/>
          </a:bodyPr>
          <a:lstStyle/>
          <a:p>
            <a:r>
              <a:rPr lang="en-US" sz="2400" dirty="0">
                <a:solidFill>
                  <a:schemeClr val="tx1"/>
                </a:solidFill>
              </a:rPr>
              <a:t>Follow up with studies targeting other subject areas, and less successful students</a:t>
            </a:r>
          </a:p>
          <a:p>
            <a:endParaRPr lang="en-US" sz="2400" dirty="0">
              <a:solidFill>
                <a:schemeClr val="tx1"/>
              </a:solidFill>
            </a:endParaRPr>
          </a:p>
          <a:p>
            <a:r>
              <a:rPr lang="en-US" sz="2400" dirty="0">
                <a:solidFill>
                  <a:schemeClr val="tx1"/>
                </a:solidFill>
              </a:rPr>
              <a:t>What effect does study skills training ( e.g. time management) have on student satisfaction and learning?</a:t>
            </a:r>
          </a:p>
          <a:p>
            <a:r>
              <a:rPr lang="en-US" sz="2400" dirty="0">
                <a:solidFill>
                  <a:schemeClr val="tx1"/>
                </a:solidFill>
              </a:rPr>
              <a:t>What factors determine insight into the role of assessments and how this insight effects learning?</a:t>
            </a:r>
          </a:p>
          <a:p>
            <a:r>
              <a:rPr lang="en-US" sz="2400" dirty="0">
                <a:solidFill>
                  <a:schemeClr val="tx1"/>
                </a:solidFill>
              </a:rPr>
              <a:t>How can academics foster personal development in terms of academic maturity and intrinsic motivation?</a:t>
            </a:r>
          </a:p>
          <a:p>
            <a:r>
              <a:rPr lang="en-US" sz="1800" dirty="0">
                <a:solidFill>
                  <a:schemeClr val="tx1"/>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0898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27803-4EBF-6276-5447-259592FF2D3D}"/>
              </a:ext>
            </a:extLst>
          </p:cNvPr>
          <p:cNvSpPr>
            <a:spLocks noGrp="1"/>
          </p:cNvSpPr>
          <p:nvPr>
            <p:ph idx="1"/>
          </p:nvPr>
        </p:nvSpPr>
        <p:spPr>
          <a:xfrm>
            <a:off x="894079" y="1987974"/>
            <a:ext cx="7543801" cy="1832186"/>
          </a:xfrm>
        </p:spPr>
        <p:txBody>
          <a:bodyPr>
            <a:normAutofit/>
          </a:bodyPr>
          <a:lstStyle/>
          <a:p>
            <a:pPr algn="ctr"/>
            <a:r>
              <a:rPr lang="en-GB" sz="3200" b="1" i="1" dirty="0">
                <a:solidFill>
                  <a:schemeClr val="tx1"/>
                </a:solidFill>
              </a:rPr>
              <a:t>Thank you</a:t>
            </a:r>
          </a:p>
          <a:p>
            <a:pPr algn="ctr"/>
            <a:endParaRPr lang="en-GB" sz="3200" b="1" i="1" dirty="0">
              <a:solidFill>
                <a:schemeClr val="tx1"/>
              </a:solidFill>
            </a:endParaRPr>
          </a:p>
          <a:p>
            <a:pPr algn="ctr"/>
            <a:r>
              <a:rPr lang="en-GB" sz="3200" i="1" dirty="0">
                <a:solidFill>
                  <a:schemeClr val="tx1"/>
                </a:solidFill>
              </a:rPr>
              <a:t>Any questions or comments?</a:t>
            </a:r>
          </a:p>
          <a:p>
            <a:pPr algn="ctr"/>
            <a:endParaRPr lang="en-GB" sz="3200" b="1" i="1" dirty="0">
              <a:solidFill>
                <a:schemeClr val="tx1"/>
              </a:solidFill>
            </a:endParaRPr>
          </a:p>
          <a:p>
            <a:pPr marL="0" indent="0" algn="ctr">
              <a:buNone/>
            </a:pPr>
            <a:endParaRPr lang="en-GB" sz="3200" b="1" i="1" dirty="0">
              <a:solidFill>
                <a:schemeClr val="tx1"/>
              </a:solidFill>
            </a:endParaRPr>
          </a:p>
        </p:txBody>
      </p:sp>
      <p:sp>
        <p:nvSpPr>
          <p:cNvPr id="2" name="TextBox 1">
            <a:extLst>
              <a:ext uri="{FF2B5EF4-FFF2-40B4-BE49-F238E27FC236}">
                <a16:creationId xmlns:a16="http://schemas.microsoft.com/office/drawing/2014/main" id="{00556547-5B38-09FB-4512-537C7756560B}"/>
              </a:ext>
            </a:extLst>
          </p:cNvPr>
          <p:cNvSpPr txBox="1"/>
          <p:nvPr/>
        </p:nvSpPr>
        <p:spPr>
          <a:xfrm>
            <a:off x="894079" y="4860945"/>
            <a:ext cx="8209280" cy="923330"/>
          </a:xfrm>
          <a:prstGeom prst="rect">
            <a:avLst/>
          </a:prstGeom>
          <a:noFill/>
        </p:spPr>
        <p:txBody>
          <a:bodyPr wrap="square" rtlCol="0">
            <a:spAutoFit/>
          </a:bodyPr>
          <a:lstStyle/>
          <a:p>
            <a:r>
              <a:rPr lang="en-US" b="0" i="0" dirty="0" err="1">
                <a:solidFill>
                  <a:srgbClr val="18171C"/>
                </a:solidFill>
                <a:effectLst/>
                <a:latin typeface="FS Albert"/>
              </a:rPr>
              <a:t>Lynam</a:t>
            </a:r>
            <a:r>
              <a:rPr lang="en-US" b="0" i="0" dirty="0">
                <a:solidFill>
                  <a:srgbClr val="18171C"/>
                </a:solidFill>
                <a:effectLst/>
                <a:latin typeface="FS Albert"/>
              </a:rPr>
              <a:t>, S., &amp; Cachia, M. (2018). '</a:t>
            </a:r>
            <a:r>
              <a:rPr lang="en-US" b="1" i="0" dirty="0">
                <a:solidFill>
                  <a:srgbClr val="18171C"/>
                </a:solidFill>
                <a:effectLst/>
                <a:latin typeface="FS Albert"/>
              </a:rPr>
              <a:t>Students’ perceptions of the role of assessments at higher education</a:t>
            </a:r>
            <a:r>
              <a:rPr lang="en-US" b="0" i="0" dirty="0">
                <a:solidFill>
                  <a:srgbClr val="18171C"/>
                </a:solidFill>
                <a:effectLst/>
                <a:latin typeface="FS Albert"/>
              </a:rPr>
              <a:t>.' Assessment and Evaluation in Higher Education, 43(2), 223-234. doi.org/10.1080/02602938.2017.1329928.</a:t>
            </a:r>
            <a:endParaRPr lang="en-GB" dirty="0"/>
          </a:p>
        </p:txBody>
      </p:sp>
    </p:spTree>
    <p:extLst>
      <p:ext uri="{BB962C8B-B14F-4D97-AF65-F5344CB8AC3E}">
        <p14:creationId xmlns:p14="http://schemas.microsoft.com/office/powerpoint/2010/main" val="176168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7C56F-3DEB-9D35-2C5A-446A1C3F3BC0}"/>
              </a:ext>
            </a:extLst>
          </p:cNvPr>
          <p:cNvSpPr>
            <a:spLocks noGrp="1"/>
          </p:cNvSpPr>
          <p:nvPr>
            <p:ph type="title"/>
          </p:nvPr>
        </p:nvSpPr>
        <p:spPr/>
        <p:txBody>
          <a:bodyPr/>
          <a:lstStyle/>
          <a:p>
            <a:r>
              <a:rPr lang="en-GB" b="1" dirty="0">
                <a:solidFill>
                  <a:schemeClr val="tx1"/>
                </a:solidFill>
              </a:rPr>
              <a:t>Background &amp; Rationale</a:t>
            </a:r>
          </a:p>
        </p:txBody>
      </p:sp>
      <p:sp>
        <p:nvSpPr>
          <p:cNvPr id="3" name="Content Placeholder 2">
            <a:extLst>
              <a:ext uri="{FF2B5EF4-FFF2-40B4-BE49-F238E27FC236}">
                <a16:creationId xmlns:a16="http://schemas.microsoft.com/office/drawing/2014/main" id="{8AB698DA-054B-F29D-C7E5-952A7166D5D2}"/>
              </a:ext>
            </a:extLst>
          </p:cNvPr>
          <p:cNvSpPr>
            <a:spLocks noGrp="1"/>
          </p:cNvSpPr>
          <p:nvPr>
            <p:ph idx="1"/>
          </p:nvPr>
        </p:nvSpPr>
        <p:spPr>
          <a:xfrm>
            <a:off x="822959" y="1845734"/>
            <a:ext cx="7543801" cy="4392506"/>
          </a:xfrm>
        </p:spPr>
        <p:txBody>
          <a:bodyPr>
            <a:normAutofit lnSpcReduction="10000"/>
          </a:bodyPr>
          <a:lstStyle/>
          <a:p>
            <a:r>
              <a:rPr lang="en-GB" sz="2400" dirty="0">
                <a:solidFill>
                  <a:schemeClr val="tx1"/>
                </a:solidFill>
                <a:cs typeface="Arial"/>
              </a:rPr>
              <a:t>An understanding of students’ perception</a:t>
            </a:r>
            <a:r>
              <a:rPr lang="en-GB" sz="2400" dirty="0">
                <a:solidFill>
                  <a:schemeClr val="tx1"/>
                </a:solidFill>
                <a:cs typeface="Arial" charset="0"/>
              </a:rPr>
              <a:t>s and experience of assessments </a:t>
            </a:r>
            <a:r>
              <a:rPr lang="en-GB" sz="2400" b="1" dirty="0">
                <a:solidFill>
                  <a:schemeClr val="tx1"/>
                </a:solidFill>
                <a:cs typeface="Arial" charset="0"/>
              </a:rPr>
              <a:t>allows for better design of assessments by teaching staff</a:t>
            </a:r>
            <a:r>
              <a:rPr lang="en-GB" sz="2400" dirty="0">
                <a:solidFill>
                  <a:schemeClr val="tx1"/>
                </a:solidFill>
                <a:cs typeface="Arial" charset="0"/>
              </a:rPr>
              <a:t> (Fletcher et al., 2012)</a:t>
            </a:r>
          </a:p>
          <a:p>
            <a:endParaRPr lang="en-GB" sz="2400" dirty="0">
              <a:solidFill>
                <a:schemeClr val="tx1"/>
              </a:solidFill>
              <a:cs typeface="Arial" charset="0"/>
            </a:endParaRPr>
          </a:p>
          <a:p>
            <a:r>
              <a:rPr lang="en-US" sz="2400" b="1" dirty="0">
                <a:solidFill>
                  <a:schemeClr val="tx1"/>
                </a:solidFill>
              </a:rPr>
              <a:t>Assessments affect the quality and quantity of student learning </a:t>
            </a:r>
            <a:r>
              <a:rPr lang="en-US" sz="2400" dirty="0">
                <a:solidFill>
                  <a:schemeClr val="tx1"/>
                </a:solidFill>
              </a:rPr>
              <a:t>(</a:t>
            </a:r>
            <a:r>
              <a:rPr lang="en-US" sz="2400" dirty="0" err="1">
                <a:solidFill>
                  <a:schemeClr val="tx1"/>
                </a:solidFill>
              </a:rPr>
              <a:t>Raupach</a:t>
            </a:r>
            <a:r>
              <a:rPr lang="en-US" sz="2400" dirty="0">
                <a:solidFill>
                  <a:schemeClr val="tx1"/>
                </a:solidFill>
              </a:rPr>
              <a:t> et al., 2013) </a:t>
            </a:r>
          </a:p>
          <a:p>
            <a:endParaRPr lang="en-US" sz="2400" dirty="0">
              <a:solidFill>
                <a:schemeClr val="tx1"/>
              </a:solidFill>
            </a:endParaRPr>
          </a:p>
          <a:p>
            <a:r>
              <a:rPr lang="en-US" sz="2400" dirty="0">
                <a:solidFill>
                  <a:schemeClr val="tx1"/>
                </a:solidFill>
              </a:rPr>
              <a:t>Researchers have called for the use of more alternative assessments that prepare students for the real-world by building on their skill sets (</a:t>
            </a:r>
            <a:r>
              <a:rPr lang="en-US" sz="2400" dirty="0" err="1">
                <a:solidFill>
                  <a:schemeClr val="tx1"/>
                </a:solidFill>
              </a:rPr>
              <a:t>Keppell</a:t>
            </a:r>
            <a:r>
              <a:rPr lang="en-US" sz="2400" dirty="0">
                <a:solidFill>
                  <a:schemeClr val="tx1"/>
                </a:solidFill>
              </a:rPr>
              <a:t> &amp; Carless, 2006; </a:t>
            </a:r>
            <a:r>
              <a:rPr lang="en-US" sz="2400" dirty="0" err="1">
                <a:solidFill>
                  <a:schemeClr val="tx1"/>
                </a:solidFill>
              </a:rPr>
              <a:t>Libman</a:t>
            </a:r>
            <a:r>
              <a:rPr lang="en-US" sz="2400" dirty="0">
                <a:solidFill>
                  <a:schemeClr val="tx1"/>
                </a:solidFill>
              </a:rPr>
              <a:t>, 2010) – referred to as ‘</a:t>
            </a:r>
            <a:r>
              <a:rPr lang="en-US" sz="2400" b="1" dirty="0">
                <a:solidFill>
                  <a:schemeClr val="tx1"/>
                </a:solidFill>
              </a:rPr>
              <a:t>authentic assessments</a:t>
            </a:r>
            <a:r>
              <a:rPr lang="en-US" sz="2400" dirty="0">
                <a:solidFill>
                  <a:schemeClr val="tx1"/>
                </a:solidFill>
              </a:rPr>
              <a:t>’</a:t>
            </a:r>
          </a:p>
          <a:p>
            <a:endParaRPr lang="en-US" dirty="0">
              <a:solidFill>
                <a:schemeClr val="tx1"/>
              </a:solidFill>
            </a:endParaRPr>
          </a:p>
          <a:p>
            <a:endParaRPr lang="en-GB" dirty="0">
              <a:solidFill>
                <a:schemeClr val="tx1"/>
              </a:solidFill>
            </a:endParaRPr>
          </a:p>
        </p:txBody>
      </p:sp>
      <p:pic>
        <p:nvPicPr>
          <p:cNvPr id="5" name="Picture 4" descr="Hand holding a pen shading number on a sheet">
            <a:extLst>
              <a:ext uri="{FF2B5EF4-FFF2-40B4-BE49-F238E27FC236}">
                <a16:creationId xmlns:a16="http://schemas.microsoft.com/office/drawing/2014/main" id="{357B621D-64D8-EF99-3942-C35093499D93}"/>
              </a:ext>
            </a:extLst>
          </p:cNvPr>
          <p:cNvPicPr>
            <a:picLocks noChangeAspect="1"/>
          </p:cNvPicPr>
          <p:nvPr/>
        </p:nvPicPr>
        <p:blipFill>
          <a:blip r:embed="rId2"/>
          <a:stretch>
            <a:fillRect/>
          </a:stretch>
        </p:blipFill>
        <p:spPr>
          <a:xfrm>
            <a:off x="6766559" y="178232"/>
            <a:ext cx="2265469" cy="1512268"/>
          </a:xfrm>
          <a:prstGeom prst="rect">
            <a:avLst/>
          </a:prstGeom>
        </p:spPr>
      </p:pic>
    </p:spTree>
    <p:extLst>
      <p:ext uri="{BB962C8B-B14F-4D97-AF65-F5344CB8AC3E}">
        <p14:creationId xmlns:p14="http://schemas.microsoft.com/office/powerpoint/2010/main" val="26573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Aims and Research Questions</a:t>
            </a:r>
          </a:p>
        </p:txBody>
      </p:sp>
      <p:sp>
        <p:nvSpPr>
          <p:cNvPr id="2" name="Content Placeholder 1"/>
          <p:cNvSpPr>
            <a:spLocks noGrp="1"/>
          </p:cNvSpPr>
          <p:nvPr>
            <p:ph idx="1"/>
          </p:nvPr>
        </p:nvSpPr>
        <p:spPr/>
        <p:txBody>
          <a:bodyPr>
            <a:normAutofit lnSpcReduction="10000"/>
          </a:bodyPr>
          <a:lstStyle/>
          <a:p>
            <a:r>
              <a:rPr lang="en-US" sz="2400" b="1" dirty="0">
                <a:solidFill>
                  <a:schemeClr val="tx1"/>
                </a:solidFill>
                <a:cs typeface="Arial"/>
              </a:rPr>
              <a:t>Personal factors affect student learning </a:t>
            </a:r>
            <a:r>
              <a:rPr lang="en-US" sz="2400" dirty="0">
                <a:solidFill>
                  <a:schemeClr val="tx1"/>
                </a:solidFill>
                <a:cs typeface="Arial"/>
              </a:rPr>
              <a:t>including emotional response to  assignments (Rust, 2002), perception of workload (Naude et al., 2016), time management, self- regulation skills, motivation, conscientiousness and social support all have an impact on academic success (</a:t>
            </a:r>
            <a:r>
              <a:rPr lang="en-US" sz="2400" dirty="0" err="1">
                <a:solidFill>
                  <a:schemeClr val="tx1"/>
                </a:solidFill>
                <a:cs typeface="Arial"/>
              </a:rPr>
              <a:t>Asikainen</a:t>
            </a:r>
            <a:r>
              <a:rPr lang="en-US" sz="2400" dirty="0">
                <a:solidFill>
                  <a:schemeClr val="tx1"/>
                </a:solidFill>
                <a:cs typeface="Arial"/>
              </a:rPr>
              <a:t> et al., 2013; </a:t>
            </a:r>
            <a:r>
              <a:rPr lang="en-US" sz="2400" dirty="0" err="1">
                <a:solidFill>
                  <a:schemeClr val="tx1"/>
                </a:solidFill>
                <a:cs typeface="Arial"/>
              </a:rPr>
              <a:t>Busato</a:t>
            </a:r>
            <a:r>
              <a:rPr lang="en-US" sz="2400" dirty="0">
                <a:solidFill>
                  <a:schemeClr val="tx1"/>
                </a:solidFill>
                <a:cs typeface="Arial"/>
              </a:rPr>
              <a:t> et al., 2000; </a:t>
            </a:r>
            <a:r>
              <a:rPr lang="en-US" sz="2400" dirty="0" err="1">
                <a:solidFill>
                  <a:schemeClr val="tx1"/>
                </a:solidFill>
                <a:cs typeface="Arial"/>
              </a:rPr>
              <a:t>Rytkoen</a:t>
            </a:r>
            <a:r>
              <a:rPr lang="en-US" sz="2400" dirty="0">
                <a:solidFill>
                  <a:schemeClr val="tx1"/>
                </a:solidFill>
                <a:cs typeface="Arial"/>
              </a:rPr>
              <a:t> et al., 2012) </a:t>
            </a:r>
          </a:p>
          <a:p>
            <a:endParaRPr lang="en-GB" sz="2400" dirty="0">
              <a:solidFill>
                <a:schemeClr val="tx1"/>
              </a:solidFill>
              <a:cs typeface="Arial"/>
            </a:endParaRPr>
          </a:p>
          <a:p>
            <a:pPr marL="0" indent="0" algn="just">
              <a:lnSpc>
                <a:spcPct val="120000"/>
              </a:lnSpc>
              <a:spcBef>
                <a:spcPts val="0"/>
              </a:spcBef>
              <a:buNone/>
            </a:pPr>
            <a:r>
              <a:rPr lang="en-GB" sz="2400" dirty="0">
                <a:solidFill>
                  <a:schemeClr val="tx1"/>
                </a:solidFill>
                <a:cs typeface="Arial"/>
              </a:rPr>
              <a:t>The research question: </a:t>
            </a:r>
          </a:p>
          <a:p>
            <a:pPr marL="0" indent="0" algn="just">
              <a:lnSpc>
                <a:spcPct val="120000"/>
              </a:lnSpc>
              <a:spcBef>
                <a:spcPts val="0"/>
              </a:spcBef>
              <a:buNone/>
            </a:pPr>
            <a:r>
              <a:rPr lang="en-GB" sz="2400" dirty="0">
                <a:solidFill>
                  <a:schemeClr val="tx1"/>
                </a:solidFill>
                <a:cs typeface="Arial"/>
              </a:rPr>
              <a:t>What is our psychology students’ experience of assessments in higher education?</a:t>
            </a:r>
          </a:p>
          <a:p>
            <a:endParaRPr lang="en-US" sz="1400" dirty="0">
              <a:solidFill>
                <a:schemeClr val="tx1"/>
              </a:solidFill>
              <a:latin typeface="Arial"/>
              <a:cs typeface="Arial"/>
            </a:endParaRPr>
          </a:p>
          <a:p>
            <a:endParaRPr lang="en-US" sz="1400" dirty="0">
              <a:solidFill>
                <a:schemeClr val="tx1"/>
              </a:solidFill>
              <a:latin typeface="Arial"/>
              <a:cs typeface="Arial"/>
            </a:endParaRPr>
          </a:p>
          <a:p>
            <a:endParaRPr lang="en-US" dirty="0">
              <a:solidFill>
                <a:schemeClr val="tx1"/>
              </a:solidFill>
            </a:endParaRPr>
          </a:p>
        </p:txBody>
      </p:sp>
    </p:spTree>
    <p:extLst>
      <p:ext uri="{BB962C8B-B14F-4D97-AF65-F5344CB8AC3E}">
        <p14:creationId xmlns:p14="http://schemas.microsoft.com/office/powerpoint/2010/main" val="295521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Method</a:t>
            </a:r>
          </a:p>
        </p:txBody>
      </p:sp>
      <p:sp>
        <p:nvSpPr>
          <p:cNvPr id="2" name="Content Placeholder 1"/>
          <p:cNvSpPr>
            <a:spLocks noGrp="1"/>
          </p:cNvSpPr>
          <p:nvPr>
            <p:ph idx="1"/>
          </p:nvPr>
        </p:nvSpPr>
        <p:spPr>
          <a:xfrm>
            <a:off x="822960" y="1737362"/>
            <a:ext cx="7955280" cy="4438260"/>
          </a:xfrm>
        </p:spPr>
        <p:txBody>
          <a:bodyPr>
            <a:normAutofit fontScale="92500" lnSpcReduction="10000"/>
          </a:bodyPr>
          <a:lstStyle/>
          <a:p>
            <a:pPr algn="just">
              <a:lnSpc>
                <a:spcPct val="120000"/>
              </a:lnSpc>
              <a:spcBef>
                <a:spcPts val="0"/>
              </a:spcBef>
              <a:spcAft>
                <a:spcPts val="0"/>
              </a:spcAft>
              <a:defRPr/>
            </a:pPr>
            <a:r>
              <a:rPr lang="en-US" sz="2600" b="1" dirty="0">
                <a:solidFill>
                  <a:schemeClr val="tx1"/>
                </a:solidFill>
                <a:cs typeface="Arial"/>
              </a:rPr>
              <a:t>Design </a:t>
            </a:r>
          </a:p>
          <a:p>
            <a:pPr algn="just">
              <a:lnSpc>
                <a:spcPct val="120000"/>
              </a:lnSpc>
              <a:spcBef>
                <a:spcPts val="0"/>
              </a:spcBef>
              <a:spcAft>
                <a:spcPts val="0"/>
              </a:spcAft>
              <a:defRPr/>
            </a:pPr>
            <a:r>
              <a:rPr lang="en-US" sz="2200" dirty="0">
                <a:solidFill>
                  <a:schemeClr val="tx1"/>
                </a:solidFill>
                <a:cs typeface="Arial"/>
              </a:rPr>
              <a:t>Qualitative approach - 3 focus groups, each lasting 1 hour; </a:t>
            </a:r>
          </a:p>
          <a:p>
            <a:pPr algn="just">
              <a:lnSpc>
                <a:spcPct val="120000"/>
              </a:lnSpc>
              <a:spcBef>
                <a:spcPts val="0"/>
              </a:spcBef>
              <a:spcAft>
                <a:spcPts val="0"/>
              </a:spcAft>
              <a:defRPr/>
            </a:pPr>
            <a:r>
              <a:rPr lang="en-US" sz="2200" dirty="0">
                <a:solidFill>
                  <a:schemeClr val="tx1"/>
                </a:solidFill>
                <a:cs typeface="Arial"/>
              </a:rPr>
              <a:t>Semi-structured interview questions/card sort procedure were used; 2 psychology lecturers facilitated the focus groups;</a:t>
            </a:r>
          </a:p>
          <a:p>
            <a:pPr algn="just">
              <a:lnSpc>
                <a:spcPct val="120000"/>
              </a:lnSpc>
              <a:spcBef>
                <a:spcPts val="0"/>
              </a:spcBef>
              <a:spcAft>
                <a:spcPts val="0"/>
              </a:spcAft>
              <a:defRPr/>
            </a:pPr>
            <a:r>
              <a:rPr lang="en-US" sz="2200" dirty="0" err="1">
                <a:solidFill>
                  <a:schemeClr val="tx1"/>
                </a:solidFill>
                <a:cs typeface="Arial"/>
              </a:rPr>
              <a:t>Analysed</a:t>
            </a:r>
            <a:r>
              <a:rPr lang="en-US" sz="2200" dirty="0">
                <a:solidFill>
                  <a:schemeClr val="tx1"/>
                </a:solidFill>
                <a:cs typeface="Arial"/>
              </a:rPr>
              <a:t> using experiential inductive method of Thematic Analysis as outlined by Braun and Clarke (2013);</a:t>
            </a:r>
            <a:endParaRPr lang="en-US" sz="2400" b="1" dirty="0">
              <a:solidFill>
                <a:schemeClr val="tx1"/>
              </a:solidFill>
              <a:cs typeface="Arial"/>
            </a:endParaRPr>
          </a:p>
          <a:p>
            <a:pPr algn="just">
              <a:lnSpc>
                <a:spcPct val="120000"/>
              </a:lnSpc>
              <a:spcBef>
                <a:spcPts val="0"/>
              </a:spcBef>
              <a:spcAft>
                <a:spcPts val="0"/>
              </a:spcAft>
              <a:defRPr/>
            </a:pPr>
            <a:endParaRPr lang="en-US" sz="2200" dirty="0">
              <a:solidFill>
                <a:schemeClr val="tx1"/>
              </a:solidFill>
              <a:cs typeface="Arial"/>
            </a:endParaRPr>
          </a:p>
          <a:p>
            <a:pPr>
              <a:lnSpc>
                <a:spcPct val="120000"/>
              </a:lnSpc>
              <a:spcBef>
                <a:spcPts val="0"/>
              </a:spcBef>
              <a:spcAft>
                <a:spcPts val="0"/>
              </a:spcAft>
              <a:defRPr/>
            </a:pPr>
            <a:r>
              <a:rPr lang="en-US" sz="2600" b="1" dirty="0">
                <a:solidFill>
                  <a:schemeClr val="tx1"/>
                </a:solidFill>
                <a:cs typeface="Arial"/>
              </a:rPr>
              <a:t>Participants</a:t>
            </a:r>
          </a:p>
          <a:p>
            <a:pPr lvl="1" algn="just">
              <a:lnSpc>
                <a:spcPct val="120000"/>
              </a:lnSpc>
              <a:spcBef>
                <a:spcPts val="0"/>
              </a:spcBef>
              <a:spcAft>
                <a:spcPts val="0"/>
              </a:spcAft>
              <a:buFont typeface="Arial" pitchFamily="34" charset="0"/>
              <a:buChar char="•"/>
              <a:defRPr/>
            </a:pPr>
            <a:r>
              <a:rPr lang="en-US" sz="2200" dirty="0">
                <a:solidFill>
                  <a:schemeClr val="tx1"/>
                </a:solidFill>
                <a:cs typeface="Arial"/>
              </a:rPr>
              <a:t>23 psychology undergraduates (Level 5/6); Age Range: 20 – 46 years; 19 females (M: 24.3 years), 4 males: (M: 21.5 years)</a:t>
            </a:r>
          </a:p>
          <a:p>
            <a:pPr lvl="1" algn="just">
              <a:lnSpc>
                <a:spcPct val="120000"/>
              </a:lnSpc>
              <a:spcBef>
                <a:spcPts val="0"/>
              </a:spcBef>
              <a:spcAft>
                <a:spcPts val="0"/>
              </a:spcAft>
              <a:buFont typeface="Arial" pitchFamily="34" charset="0"/>
              <a:buChar char="•"/>
              <a:defRPr/>
            </a:pPr>
            <a:r>
              <a:rPr lang="en-US" sz="2200" dirty="0">
                <a:solidFill>
                  <a:schemeClr val="tx1"/>
                </a:solidFill>
              </a:rPr>
              <a:t>The students’ grade average ranged from low second class (2:2) to first class. The mode grade of the participants was a high second class (2:1)</a:t>
            </a:r>
            <a:endParaRPr lang="en-US" sz="2200" dirty="0">
              <a:solidFill>
                <a:schemeClr val="tx1"/>
              </a:solidFill>
              <a:cs typeface="Arial"/>
            </a:endParaRPr>
          </a:p>
          <a:p>
            <a:pPr lvl="1" algn="just">
              <a:lnSpc>
                <a:spcPct val="120000"/>
              </a:lnSpc>
              <a:spcBef>
                <a:spcPct val="10000"/>
              </a:spcBef>
              <a:buFont typeface="Arial" pitchFamily="34" charset="0"/>
              <a:buChar char="•"/>
              <a:defRPr/>
            </a:pPr>
            <a:endParaRPr lang="en-US" sz="1800" dirty="0">
              <a:solidFill>
                <a:schemeClr val="tx1"/>
              </a:solidFill>
              <a:latin typeface="Arial"/>
              <a:cs typeface="Arial"/>
            </a:endParaRPr>
          </a:p>
          <a:p>
            <a:pPr marL="0" indent="0">
              <a:buNone/>
            </a:pPr>
            <a:endParaRPr lang="en-US" dirty="0">
              <a:solidFill>
                <a:schemeClr val="tx1"/>
              </a:solidFill>
            </a:endParaRPr>
          </a:p>
        </p:txBody>
      </p:sp>
      <p:pic>
        <p:nvPicPr>
          <p:cNvPr id="1026" name="Picture 2">
            <a:extLst>
              <a:ext uri="{FF2B5EF4-FFF2-40B4-BE49-F238E27FC236}">
                <a16:creationId xmlns:a16="http://schemas.microsoft.com/office/drawing/2014/main" id="{796A4EE9-77A4-3A4F-F1B0-218FB5C32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960" y="193040"/>
            <a:ext cx="2733040" cy="153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b="1" dirty="0">
                <a:solidFill>
                  <a:schemeClr val="tx1"/>
                </a:solidFill>
              </a:rPr>
              <a:t>Analysis: Themes &amp; Subthemes</a:t>
            </a:r>
          </a:p>
        </p:txBody>
      </p:sp>
      <p:pic>
        <p:nvPicPr>
          <p:cNvPr id="4" name="Content Placeholder 3"/>
          <p:cNvPicPr>
            <a:picLocks noGrp="1" noChangeAspect="1"/>
          </p:cNvPicPr>
          <p:nvPr>
            <p:ph idx="1"/>
          </p:nvPr>
        </p:nvPicPr>
        <p:blipFill>
          <a:blip r:embed="rId3"/>
          <a:srcRect t="29" b="29"/>
          <a:stretch>
            <a:fillRect/>
          </a:stretch>
        </p:blipFill>
        <p:spPr>
          <a:xfrm>
            <a:off x="822960" y="1737361"/>
            <a:ext cx="8078106" cy="4439919"/>
          </a:xfrm>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4156081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99385"/>
            <a:ext cx="8229600" cy="1252728"/>
          </a:xfrm>
        </p:spPr>
        <p:txBody>
          <a:bodyPr>
            <a:normAutofit/>
          </a:bodyPr>
          <a:lstStyle/>
          <a:p>
            <a:r>
              <a:rPr lang="en-GB" sz="4300" b="1" dirty="0">
                <a:solidFill>
                  <a:schemeClr val="tx1"/>
                </a:solidFill>
              </a:rPr>
              <a:t>Supporting tutor/student relationship</a:t>
            </a:r>
          </a:p>
        </p:txBody>
      </p:sp>
      <p:sp>
        <p:nvSpPr>
          <p:cNvPr id="5" name="Content Placeholder 4"/>
          <p:cNvSpPr>
            <a:spLocks noGrp="1"/>
          </p:cNvSpPr>
          <p:nvPr>
            <p:ph sz="half" idx="2"/>
          </p:nvPr>
        </p:nvSpPr>
        <p:spPr>
          <a:xfrm>
            <a:off x="914401" y="1802576"/>
            <a:ext cx="3606906" cy="635823"/>
          </a:xfrm>
        </p:spPr>
        <p:txBody>
          <a:bodyPr>
            <a:noAutofit/>
          </a:bodyPr>
          <a:lstStyle/>
          <a:p>
            <a:r>
              <a:rPr lang="en-GB" b="1" dirty="0">
                <a:solidFill>
                  <a:schemeClr val="tx1"/>
                </a:solidFill>
                <a:cs typeface="Arial" pitchFamily="34" charset="0"/>
              </a:rPr>
              <a:t>Balanced support </a:t>
            </a:r>
            <a:r>
              <a:rPr lang="en-GB" dirty="0">
                <a:solidFill>
                  <a:schemeClr val="tx1"/>
                </a:solidFill>
                <a:cs typeface="Arial" pitchFamily="34" charset="0"/>
              </a:rPr>
              <a:t>valued by students</a:t>
            </a:r>
          </a:p>
          <a:p>
            <a:pPr lvl="1"/>
            <a:endParaRPr lang="en-GB" sz="2000" dirty="0">
              <a:solidFill>
                <a:schemeClr val="tx1"/>
              </a:solidFill>
            </a:endParaRPr>
          </a:p>
        </p:txBody>
      </p:sp>
      <p:sp>
        <p:nvSpPr>
          <p:cNvPr id="2" name="Rounded Rectangular Callout 1"/>
          <p:cNvSpPr/>
          <p:nvPr/>
        </p:nvSpPr>
        <p:spPr>
          <a:xfrm>
            <a:off x="718457" y="2797664"/>
            <a:ext cx="3727393" cy="2752530"/>
          </a:xfrm>
          <a:prstGeom prst="wedgeRoundRectCallout">
            <a:avLst>
              <a:gd name="adj1" fmla="val -39096"/>
              <a:gd name="adj2" fmla="val 72445"/>
              <a:gd name="adj3" fmla="val 16667"/>
            </a:avLst>
          </a:prstGeom>
          <a:solidFill>
            <a:srgbClr val="D6E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 know a couple of people who have one seminar tutor and they are not too fond of them so they were not really learning much so they just moved group. I can’t work in that class.  You have to move to a tutor where you understand them better.’  (Sam)</a:t>
            </a:r>
          </a:p>
        </p:txBody>
      </p:sp>
      <p:sp>
        <p:nvSpPr>
          <p:cNvPr id="9" name="Rounded Rectangular Callout 8"/>
          <p:cNvSpPr/>
          <p:nvPr/>
        </p:nvSpPr>
        <p:spPr>
          <a:xfrm>
            <a:off x="4693019" y="2797664"/>
            <a:ext cx="3891672" cy="2752530"/>
          </a:xfrm>
          <a:prstGeom prst="wedgeRoundRectCallout">
            <a:avLst>
              <a:gd name="adj1" fmla="val -30493"/>
              <a:gd name="adj2" fmla="val 72076"/>
              <a:gd name="adj3" fmla="val 16667"/>
            </a:avLst>
          </a:prstGeom>
          <a:solidFill>
            <a:srgbClr val="D9E6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 was forced to change my whole assignment a week before the deadline just because I got different opinions from different lecturers ... So it was quite rushed for me to change everything. So it was quite stressful.’ ( Jess)</a:t>
            </a:r>
          </a:p>
        </p:txBody>
      </p:sp>
      <p:sp>
        <p:nvSpPr>
          <p:cNvPr id="7" name="TextBox 6"/>
          <p:cNvSpPr txBox="1"/>
          <p:nvPr/>
        </p:nvSpPr>
        <p:spPr>
          <a:xfrm>
            <a:off x="5822302" y="2724539"/>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F8B9A4F0-FF1F-911B-078E-C97018A601F8}"/>
              </a:ext>
            </a:extLst>
          </p:cNvPr>
          <p:cNvSpPr txBox="1"/>
          <p:nvPr/>
        </p:nvSpPr>
        <p:spPr>
          <a:xfrm>
            <a:off x="4734455" y="1737580"/>
            <a:ext cx="3606905" cy="769441"/>
          </a:xfrm>
          <a:prstGeom prst="rect">
            <a:avLst/>
          </a:prstGeom>
          <a:noFill/>
        </p:spPr>
        <p:txBody>
          <a:bodyPr wrap="square" rtlCol="0">
            <a:spAutoFit/>
          </a:bodyPr>
          <a:lstStyle/>
          <a:p>
            <a:r>
              <a:rPr lang="en-GB" sz="2200" b="1" dirty="0"/>
              <a:t>Consistent, good quality instruction and feedback</a:t>
            </a:r>
            <a:endParaRPr lang="en-GB" sz="2200" dirty="0"/>
          </a:p>
        </p:txBody>
      </p:sp>
    </p:spTree>
    <p:extLst>
      <p:ext uri="{BB962C8B-B14F-4D97-AF65-F5344CB8AC3E}">
        <p14:creationId xmlns:p14="http://schemas.microsoft.com/office/powerpoint/2010/main" val="89938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99385"/>
            <a:ext cx="8229600" cy="1252728"/>
          </a:xfrm>
        </p:spPr>
        <p:txBody>
          <a:bodyPr>
            <a:normAutofit/>
          </a:bodyPr>
          <a:lstStyle/>
          <a:p>
            <a:r>
              <a:rPr lang="en-GB" sz="4300" b="1" dirty="0">
                <a:solidFill>
                  <a:schemeClr val="tx1"/>
                </a:solidFill>
              </a:rPr>
              <a:t>Teaching factors: Timeliness</a:t>
            </a:r>
          </a:p>
        </p:txBody>
      </p:sp>
      <p:sp>
        <p:nvSpPr>
          <p:cNvPr id="5" name="Content Placeholder 4"/>
          <p:cNvSpPr>
            <a:spLocks noGrp="1"/>
          </p:cNvSpPr>
          <p:nvPr>
            <p:ph sz="half" idx="2"/>
          </p:nvPr>
        </p:nvSpPr>
        <p:spPr>
          <a:xfrm>
            <a:off x="914400" y="1802577"/>
            <a:ext cx="3820055" cy="410438"/>
          </a:xfrm>
        </p:spPr>
        <p:txBody>
          <a:bodyPr>
            <a:normAutofit lnSpcReduction="10000"/>
          </a:bodyPr>
          <a:lstStyle/>
          <a:p>
            <a:r>
              <a:rPr lang="en-GB" sz="2200" b="1" dirty="0">
                <a:cs typeface="Arial" pitchFamily="34" charset="0"/>
              </a:rPr>
              <a:t>Timeliness</a:t>
            </a:r>
            <a:r>
              <a:rPr lang="en-GB" sz="2200" dirty="0">
                <a:cs typeface="Arial" pitchFamily="34" charset="0"/>
              </a:rPr>
              <a:t> of Assessments</a:t>
            </a:r>
          </a:p>
          <a:p>
            <a:pPr lvl="1"/>
            <a:endParaRPr lang="en-GB" sz="1900" dirty="0">
              <a:latin typeface="Arial" pitchFamily="34" charset="0"/>
              <a:cs typeface="Arial" pitchFamily="34" charset="0"/>
            </a:endParaRPr>
          </a:p>
          <a:p>
            <a:pPr lvl="1"/>
            <a:endParaRPr lang="en-GB" dirty="0"/>
          </a:p>
        </p:txBody>
      </p:sp>
      <p:sp>
        <p:nvSpPr>
          <p:cNvPr id="2" name="Rounded Rectangular Callout 1"/>
          <p:cNvSpPr/>
          <p:nvPr/>
        </p:nvSpPr>
        <p:spPr>
          <a:xfrm>
            <a:off x="718457" y="2370944"/>
            <a:ext cx="3727393" cy="2752530"/>
          </a:xfrm>
          <a:prstGeom prst="wedgeRoundRectCallout">
            <a:avLst>
              <a:gd name="adj1" fmla="val -20833"/>
              <a:gd name="adj2" fmla="val 73183"/>
              <a:gd name="adj3" fmla="val 16667"/>
            </a:avLst>
          </a:prstGeom>
          <a:solidFill>
            <a:srgbClr val="FDEF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a:t>
            </a:r>
            <a:r>
              <a:rPr lang="en-US" i="1" dirty="0">
                <a:solidFill>
                  <a:schemeClr val="tx1"/>
                </a:solidFill>
              </a:rPr>
              <a:t>I found that the H&amp;C essay helped me to write the Individual Differences essay and because of that it helped me a lot in the exam because it was a similar method we had to use.</a:t>
            </a:r>
            <a:r>
              <a:rPr lang="en-GB" i="1" dirty="0">
                <a:solidFill>
                  <a:schemeClr val="tx1"/>
                </a:solidFill>
              </a:rPr>
              <a:t>.’  </a:t>
            </a:r>
            <a:r>
              <a:rPr lang="en-GB" dirty="0">
                <a:solidFill>
                  <a:schemeClr val="tx1"/>
                </a:solidFill>
              </a:rPr>
              <a:t>(Alex)</a:t>
            </a:r>
          </a:p>
        </p:txBody>
      </p:sp>
      <p:sp>
        <p:nvSpPr>
          <p:cNvPr id="9" name="Rounded Rectangular Callout 8"/>
          <p:cNvSpPr/>
          <p:nvPr/>
        </p:nvSpPr>
        <p:spPr>
          <a:xfrm>
            <a:off x="4734455" y="2367211"/>
            <a:ext cx="3891672" cy="2752530"/>
          </a:xfrm>
          <a:prstGeom prst="wedgeRoundRectCallout">
            <a:avLst>
              <a:gd name="adj1" fmla="val -20833"/>
              <a:gd name="adj2" fmla="val 73183"/>
              <a:gd name="adj3" fmla="val 16667"/>
            </a:avLst>
          </a:prstGeom>
          <a:solidFill>
            <a:srgbClr val="FDF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‘The feedback for the Cognitive Poster was also excellent because of the fact that it felt like they took you, almost step-by-step into saying this is what you should have done here to improve the poster and it felt like they actually knew what they were looking for …’</a:t>
            </a:r>
            <a:r>
              <a:rPr lang="en-GB" dirty="0">
                <a:solidFill>
                  <a:schemeClr val="tx1"/>
                </a:solidFill>
              </a:rPr>
              <a:t> ( Jane)</a:t>
            </a:r>
            <a:endParaRPr lang="en-US" dirty="0">
              <a:solidFill>
                <a:schemeClr val="tx1"/>
              </a:solidFill>
            </a:endParaRPr>
          </a:p>
        </p:txBody>
      </p:sp>
      <p:sp>
        <p:nvSpPr>
          <p:cNvPr id="7" name="TextBox 6"/>
          <p:cNvSpPr txBox="1"/>
          <p:nvPr/>
        </p:nvSpPr>
        <p:spPr>
          <a:xfrm>
            <a:off x="5822302" y="2724539"/>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F8B9A4F0-FF1F-911B-078E-C97018A601F8}"/>
              </a:ext>
            </a:extLst>
          </p:cNvPr>
          <p:cNvSpPr txBox="1"/>
          <p:nvPr/>
        </p:nvSpPr>
        <p:spPr>
          <a:xfrm>
            <a:off x="4734455" y="1737580"/>
            <a:ext cx="3606905" cy="430887"/>
          </a:xfrm>
          <a:prstGeom prst="rect">
            <a:avLst/>
          </a:prstGeom>
          <a:noFill/>
        </p:spPr>
        <p:txBody>
          <a:bodyPr wrap="square" rtlCol="0">
            <a:spAutoFit/>
          </a:bodyPr>
          <a:lstStyle/>
          <a:p>
            <a:r>
              <a:rPr lang="en-GB" sz="2200" b="1" dirty="0"/>
              <a:t>Timeliness</a:t>
            </a:r>
            <a:r>
              <a:rPr lang="en-GB" sz="2200" dirty="0"/>
              <a:t> of Guidance</a:t>
            </a:r>
          </a:p>
        </p:txBody>
      </p:sp>
    </p:spTree>
    <p:extLst>
      <p:ext uri="{BB962C8B-B14F-4D97-AF65-F5344CB8AC3E}">
        <p14:creationId xmlns:p14="http://schemas.microsoft.com/office/powerpoint/2010/main" val="60934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99385"/>
            <a:ext cx="8229600" cy="1252728"/>
          </a:xfrm>
        </p:spPr>
        <p:txBody>
          <a:bodyPr>
            <a:normAutofit fontScale="90000"/>
          </a:bodyPr>
          <a:lstStyle/>
          <a:p>
            <a:r>
              <a:rPr lang="en-GB" b="1" dirty="0">
                <a:solidFill>
                  <a:schemeClr val="tx1"/>
                </a:solidFill>
              </a:rPr>
              <a:t>Teaching factors: Type of Assessment</a:t>
            </a:r>
          </a:p>
        </p:txBody>
      </p:sp>
      <p:sp>
        <p:nvSpPr>
          <p:cNvPr id="5" name="Content Placeholder 4"/>
          <p:cNvSpPr>
            <a:spLocks noGrp="1"/>
          </p:cNvSpPr>
          <p:nvPr>
            <p:ph sz="half" idx="2"/>
          </p:nvPr>
        </p:nvSpPr>
        <p:spPr>
          <a:xfrm>
            <a:off x="914401" y="1802576"/>
            <a:ext cx="3531450" cy="727263"/>
          </a:xfrm>
        </p:spPr>
        <p:txBody>
          <a:bodyPr>
            <a:normAutofit fontScale="77500" lnSpcReduction="20000"/>
          </a:bodyPr>
          <a:lstStyle/>
          <a:p>
            <a:r>
              <a:rPr lang="en-GB" sz="2600" dirty="0">
                <a:solidFill>
                  <a:schemeClr val="tx1"/>
                </a:solidFill>
                <a:cs typeface="Arial" pitchFamily="34" charset="0"/>
              </a:rPr>
              <a:t>Predictability (high/low)</a:t>
            </a:r>
          </a:p>
          <a:p>
            <a:r>
              <a:rPr lang="en-GB" sz="2600" dirty="0">
                <a:solidFill>
                  <a:schemeClr val="tx1"/>
                </a:solidFill>
                <a:cs typeface="Arial" pitchFamily="34" charset="0"/>
              </a:rPr>
              <a:t>Cue seeking</a:t>
            </a:r>
          </a:p>
          <a:p>
            <a:pPr lvl="1"/>
            <a:endParaRPr lang="en-GB" sz="1900" dirty="0">
              <a:solidFill>
                <a:schemeClr val="tx1"/>
              </a:solidFill>
              <a:latin typeface="Arial" pitchFamily="34" charset="0"/>
              <a:cs typeface="Arial" pitchFamily="34" charset="0"/>
            </a:endParaRPr>
          </a:p>
          <a:p>
            <a:pPr lvl="1"/>
            <a:endParaRPr lang="en-GB" dirty="0">
              <a:solidFill>
                <a:schemeClr val="tx1"/>
              </a:solidFill>
            </a:endParaRPr>
          </a:p>
        </p:txBody>
      </p:sp>
      <p:sp>
        <p:nvSpPr>
          <p:cNvPr id="2" name="Rounded Rectangular Callout 1"/>
          <p:cNvSpPr/>
          <p:nvPr/>
        </p:nvSpPr>
        <p:spPr>
          <a:xfrm>
            <a:off x="682153" y="2675398"/>
            <a:ext cx="3727393" cy="2752530"/>
          </a:xfrm>
          <a:prstGeom prst="wedgeRoundRectCallout">
            <a:avLst>
              <a:gd name="adj1" fmla="val -20833"/>
              <a:gd name="adj2" fmla="val 73183"/>
              <a:gd name="adj3" fmla="val 16667"/>
            </a:avLst>
          </a:prstGeom>
          <a:solidFill>
            <a:srgbClr val="FDEF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‘…you have to learn every single lecture slide, because it all comes up.  Whereas with the other ones they tell you, oh yeah, there’s only two questions but if you learn 3 lectures to be on the safe side’ (Marie)</a:t>
            </a:r>
          </a:p>
        </p:txBody>
      </p:sp>
      <p:sp>
        <p:nvSpPr>
          <p:cNvPr id="9" name="Rounded Rectangular Callout 8"/>
          <p:cNvSpPr/>
          <p:nvPr/>
        </p:nvSpPr>
        <p:spPr>
          <a:xfrm>
            <a:off x="4734455" y="2675398"/>
            <a:ext cx="3891672" cy="2752530"/>
          </a:xfrm>
          <a:prstGeom prst="wedgeRoundRectCallout">
            <a:avLst>
              <a:gd name="adj1" fmla="val -20833"/>
              <a:gd name="adj2" fmla="val 73183"/>
              <a:gd name="adj3" fmla="val 16667"/>
            </a:avLst>
          </a:prstGeom>
          <a:solidFill>
            <a:srgbClr val="FDF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‘I’m reminded why … this is like </a:t>
            </a:r>
            <a:r>
              <a:rPr lang="en-US" i="1" dirty="0" err="1">
                <a:solidFill>
                  <a:schemeClr val="tx1"/>
                </a:solidFill>
              </a:rPr>
              <a:t>gonna</a:t>
            </a:r>
            <a:r>
              <a:rPr lang="en-US" i="1" dirty="0">
                <a:solidFill>
                  <a:schemeClr val="tx1"/>
                </a:solidFill>
              </a:rPr>
              <a:t> be the real world one day for us ..and that’s what I enjoyed the most out of the Poster, that it was just … it felt real, somehow and actually seeing how that skill was </a:t>
            </a:r>
            <a:r>
              <a:rPr lang="en-US" i="1" dirty="0" err="1">
                <a:solidFill>
                  <a:schemeClr val="tx1"/>
                </a:solidFill>
              </a:rPr>
              <a:t>gonna</a:t>
            </a:r>
            <a:r>
              <a:rPr lang="en-US" i="1" dirty="0">
                <a:solidFill>
                  <a:schemeClr val="tx1"/>
                </a:solidFill>
              </a:rPr>
              <a:t> be advantageous later’ (Sally)</a:t>
            </a:r>
          </a:p>
          <a:p>
            <a:pPr algn="ctr"/>
            <a:endParaRPr lang="en-US" dirty="0">
              <a:solidFill>
                <a:schemeClr val="tx1"/>
              </a:solidFill>
            </a:endParaRPr>
          </a:p>
        </p:txBody>
      </p:sp>
      <p:sp>
        <p:nvSpPr>
          <p:cNvPr id="7" name="TextBox 6"/>
          <p:cNvSpPr txBox="1"/>
          <p:nvPr/>
        </p:nvSpPr>
        <p:spPr>
          <a:xfrm>
            <a:off x="5822302" y="2724539"/>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F8B9A4F0-FF1F-911B-078E-C97018A601F8}"/>
              </a:ext>
            </a:extLst>
          </p:cNvPr>
          <p:cNvSpPr txBox="1"/>
          <p:nvPr/>
        </p:nvSpPr>
        <p:spPr>
          <a:xfrm>
            <a:off x="4734455" y="1737580"/>
            <a:ext cx="3820265" cy="707886"/>
          </a:xfrm>
          <a:prstGeom prst="rect">
            <a:avLst/>
          </a:prstGeom>
          <a:noFill/>
        </p:spPr>
        <p:txBody>
          <a:bodyPr wrap="square" rtlCol="0">
            <a:spAutoFit/>
          </a:bodyPr>
          <a:lstStyle/>
          <a:p>
            <a:r>
              <a:rPr lang="en-GB" sz="2000" dirty="0"/>
              <a:t>Student focussed: Choice/</a:t>
            </a:r>
          </a:p>
          <a:p>
            <a:r>
              <a:rPr lang="en-GB" sz="2000" dirty="0"/>
              <a:t>Creativity/Relevance/Workload</a:t>
            </a:r>
          </a:p>
        </p:txBody>
      </p:sp>
    </p:spTree>
    <p:extLst>
      <p:ext uri="{BB962C8B-B14F-4D97-AF65-F5344CB8AC3E}">
        <p14:creationId xmlns:p14="http://schemas.microsoft.com/office/powerpoint/2010/main" val="240188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99385"/>
            <a:ext cx="8229600" cy="1252728"/>
          </a:xfrm>
        </p:spPr>
        <p:txBody>
          <a:bodyPr>
            <a:normAutofit/>
          </a:bodyPr>
          <a:lstStyle/>
          <a:p>
            <a:r>
              <a:rPr lang="en-GB" sz="4300" b="1" dirty="0">
                <a:solidFill>
                  <a:schemeClr val="tx1"/>
                </a:solidFill>
              </a:rPr>
              <a:t>Student factors: Emotions</a:t>
            </a:r>
          </a:p>
        </p:txBody>
      </p:sp>
      <p:sp>
        <p:nvSpPr>
          <p:cNvPr id="5" name="Content Placeholder 4"/>
          <p:cNvSpPr>
            <a:spLocks noGrp="1"/>
          </p:cNvSpPr>
          <p:nvPr>
            <p:ph sz="half" idx="2"/>
          </p:nvPr>
        </p:nvSpPr>
        <p:spPr>
          <a:xfrm>
            <a:off x="914400" y="1802576"/>
            <a:ext cx="3820055" cy="757743"/>
          </a:xfrm>
        </p:spPr>
        <p:txBody>
          <a:bodyPr>
            <a:noAutofit/>
          </a:bodyPr>
          <a:lstStyle/>
          <a:p>
            <a:pPr marL="201168" lvl="1" indent="0">
              <a:buNone/>
            </a:pPr>
            <a:r>
              <a:rPr lang="en-GB" sz="2000" b="1" dirty="0">
                <a:solidFill>
                  <a:schemeClr val="tx1"/>
                </a:solidFill>
                <a:cs typeface="Arial" pitchFamily="34" charset="0"/>
              </a:rPr>
              <a:t>Positive emotions</a:t>
            </a:r>
            <a:r>
              <a:rPr lang="en-GB" sz="2000" dirty="0">
                <a:solidFill>
                  <a:schemeClr val="tx1"/>
                </a:solidFill>
                <a:cs typeface="Arial" pitchFamily="34" charset="0"/>
              </a:rPr>
              <a:t>:</a:t>
            </a:r>
          </a:p>
          <a:p>
            <a:pPr marL="201168" lvl="1" indent="0">
              <a:buNone/>
            </a:pPr>
            <a:r>
              <a:rPr lang="en-GB" sz="2000" dirty="0">
                <a:solidFill>
                  <a:schemeClr val="tx1"/>
                </a:solidFill>
                <a:cs typeface="Arial" pitchFamily="34" charset="0"/>
              </a:rPr>
              <a:t>Excitement; Pride</a:t>
            </a:r>
          </a:p>
          <a:p>
            <a:pPr lvl="1"/>
            <a:endParaRPr lang="en-GB" sz="2000" dirty="0">
              <a:solidFill>
                <a:schemeClr val="tx1"/>
              </a:solidFill>
            </a:endParaRPr>
          </a:p>
        </p:txBody>
      </p:sp>
      <p:sp>
        <p:nvSpPr>
          <p:cNvPr id="2" name="Rounded Rectangular Callout 1"/>
          <p:cNvSpPr/>
          <p:nvPr/>
        </p:nvSpPr>
        <p:spPr>
          <a:xfrm>
            <a:off x="682153" y="2724539"/>
            <a:ext cx="3727393" cy="2752530"/>
          </a:xfrm>
          <a:prstGeom prst="wedgeRoundRectCallout">
            <a:avLst>
              <a:gd name="adj1" fmla="val -7477"/>
              <a:gd name="adj2" fmla="val 72814"/>
              <a:gd name="adj3" fmla="val 16667"/>
            </a:avLst>
          </a:prstGeom>
          <a:solidFill>
            <a:srgbClr val="E6EA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 think that’s why you’re so proud though, because it was so hard and we all did so well.’  (Sarah)</a:t>
            </a:r>
          </a:p>
        </p:txBody>
      </p:sp>
      <p:sp>
        <p:nvSpPr>
          <p:cNvPr id="9" name="Rounded Rectangular Callout 8"/>
          <p:cNvSpPr/>
          <p:nvPr/>
        </p:nvSpPr>
        <p:spPr>
          <a:xfrm>
            <a:off x="4734455" y="2704150"/>
            <a:ext cx="3891672" cy="2752530"/>
          </a:xfrm>
          <a:prstGeom prst="wedgeRoundRectCallout">
            <a:avLst>
              <a:gd name="adj1" fmla="val -2558"/>
              <a:gd name="adj2" fmla="val 71707"/>
              <a:gd name="adj3" fmla="val 16667"/>
            </a:avLst>
          </a:prstGeom>
          <a:solidFill>
            <a:srgbClr val="E0E5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 still have that moment where I walk into an exam and everything just goes and I’m like, oh I can’t do this, can’t do that. What am I doing here? But that’s like every exam that I’ve done in my life, so I don’t really know’ (</a:t>
            </a:r>
            <a:r>
              <a:rPr lang="en-US" i="1" dirty="0" err="1">
                <a:solidFill>
                  <a:schemeClr val="tx1"/>
                </a:solidFill>
              </a:rPr>
              <a:t>Haiza</a:t>
            </a:r>
            <a:r>
              <a:rPr lang="en-US" i="1" dirty="0">
                <a:solidFill>
                  <a:schemeClr val="tx1"/>
                </a:solidFill>
              </a:rPr>
              <a:t>)</a:t>
            </a:r>
          </a:p>
        </p:txBody>
      </p:sp>
      <p:sp>
        <p:nvSpPr>
          <p:cNvPr id="7" name="TextBox 6"/>
          <p:cNvSpPr txBox="1"/>
          <p:nvPr/>
        </p:nvSpPr>
        <p:spPr>
          <a:xfrm>
            <a:off x="5822302" y="2724539"/>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F8B9A4F0-FF1F-911B-078E-C97018A601F8}"/>
              </a:ext>
            </a:extLst>
          </p:cNvPr>
          <p:cNvSpPr txBox="1"/>
          <p:nvPr/>
        </p:nvSpPr>
        <p:spPr>
          <a:xfrm>
            <a:off x="4734455" y="1737580"/>
            <a:ext cx="3606905" cy="707886"/>
          </a:xfrm>
          <a:prstGeom prst="rect">
            <a:avLst/>
          </a:prstGeom>
          <a:noFill/>
        </p:spPr>
        <p:txBody>
          <a:bodyPr wrap="square" rtlCol="0">
            <a:spAutoFit/>
          </a:bodyPr>
          <a:lstStyle/>
          <a:p>
            <a:r>
              <a:rPr lang="en-GB" sz="2000" b="1" dirty="0"/>
              <a:t>Negative emotions</a:t>
            </a:r>
            <a:r>
              <a:rPr lang="en-GB" sz="2000" dirty="0"/>
              <a:t>:</a:t>
            </a:r>
          </a:p>
          <a:p>
            <a:r>
              <a:rPr lang="en-GB" sz="2000" dirty="0"/>
              <a:t>Fear; Anxiety</a:t>
            </a:r>
          </a:p>
        </p:txBody>
      </p:sp>
    </p:spTree>
    <p:extLst>
      <p:ext uri="{BB962C8B-B14F-4D97-AF65-F5344CB8AC3E}">
        <p14:creationId xmlns:p14="http://schemas.microsoft.com/office/powerpoint/2010/main" val="1912058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A1F6C22127A4682506295422DEB6F" ma:contentTypeVersion="23" ma:contentTypeDescription="Create a new document." ma:contentTypeScope="" ma:versionID="db016d647782b578a2500c6de9d19d3a">
  <xsd:schema xmlns:xsd="http://www.w3.org/2001/XMLSchema" xmlns:xs="http://www.w3.org/2001/XMLSchema" xmlns:p="http://schemas.microsoft.com/office/2006/metadata/properties" xmlns:ns1="http://schemas.microsoft.com/sharepoint/v3" xmlns:ns2="9978e5c5-1e6e-4fbe-92fd-bd71b315fefc" xmlns:ns3="c3872151-5905-4c97-9ff5-e4f7204cd876" targetNamespace="http://schemas.microsoft.com/office/2006/metadata/properties" ma:root="true" ma:fieldsID="16d5c8b97f7e83d1a195a3059bc26be7" ns1:_="" ns2:_="" ns3:_="">
    <xsd:import namespace="http://schemas.microsoft.com/sharepoint/v3"/>
    <xsd:import namespace="9978e5c5-1e6e-4fbe-92fd-bd71b315fefc"/>
    <xsd:import namespace="c3872151-5905-4c97-9ff5-e4f7204cd876"/>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Recordings_x002f_Video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78e5c5-1e6e-4fbe-92fd-bd71b315fe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Recordings_x002f_Videos" ma:index="23" nillable="true" ma:displayName="Recordings/Videos" ma:description="These are videos that will be shown during the presentations." ma:format="Hyperlink" ma:internalName="Recordings_x002f_Videos">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4aacd68-9722-4061-b47c-b33f46bdd8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872151-5905-4c97-9ff5-e4f7204cd8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aa9eb30-2542-413b-9672-15e9b0e0b797}" ma:internalName="TaxCatchAll" ma:showField="CatchAllData" ma:web="c3872151-5905-4c97-9ff5-e4f7204cd8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DC9B4C-B946-4982-908C-6CCD93552739}"/>
</file>

<file path=customXml/itemProps2.xml><?xml version="1.0" encoding="utf-8"?>
<ds:datastoreItem xmlns:ds="http://schemas.openxmlformats.org/officeDocument/2006/customXml" ds:itemID="{B86AC9F2-FFAF-496F-A082-4F5464BF08FC}"/>
</file>

<file path=docProps/app.xml><?xml version="1.0" encoding="utf-8"?>
<Properties xmlns="http://schemas.openxmlformats.org/officeDocument/2006/extended-properties" xmlns:vt="http://schemas.openxmlformats.org/officeDocument/2006/docPropsVTypes">
  <Template>Retrospect</Template>
  <TotalTime>8330</TotalTime>
  <Words>1694</Words>
  <Application>Microsoft Office PowerPoint</Application>
  <PresentationFormat>On-screen Show (4:3)</PresentationFormat>
  <Paragraphs>144</Paragraphs>
  <Slides>16</Slides>
  <Notes>10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FS Albert</vt:lpstr>
      <vt:lpstr>Retrospect</vt:lpstr>
      <vt:lpstr>PowerPoint Presentation</vt:lpstr>
      <vt:lpstr>Background &amp; Rationale</vt:lpstr>
      <vt:lpstr>Aims and Research Questions</vt:lpstr>
      <vt:lpstr>Method</vt:lpstr>
      <vt:lpstr>Analysis: Themes &amp; Subthemes</vt:lpstr>
      <vt:lpstr>Supporting tutor/student relationship</vt:lpstr>
      <vt:lpstr>Teaching factors: Timeliness</vt:lpstr>
      <vt:lpstr>Teaching factors: Type of Assessment</vt:lpstr>
      <vt:lpstr>Student factors: Emotions</vt:lpstr>
      <vt:lpstr>Student factors: Academic Maturity</vt:lpstr>
      <vt:lpstr>Academic Maturity</vt:lpstr>
      <vt:lpstr>Implications</vt:lpstr>
      <vt:lpstr>Assignment changes based on study outcome</vt:lpstr>
      <vt:lpstr>Evaluation of Assessment changes</vt:lpstr>
      <vt:lpstr>Future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Focus Group Study on Psychology Students’  Experience  of Assessments in Higher Education</dc:title>
  <dc:creator>Siobhan Dupont</dc:creator>
  <cp:lastModifiedBy>Moira Cachia</cp:lastModifiedBy>
  <cp:revision>118</cp:revision>
  <cp:lastPrinted>2015-06-27T13:53:06Z</cp:lastPrinted>
  <dcterms:created xsi:type="dcterms:W3CDTF">2015-06-16T13:50:30Z</dcterms:created>
  <dcterms:modified xsi:type="dcterms:W3CDTF">2023-06-30T10:53:50Z</dcterms:modified>
</cp:coreProperties>
</file>