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82" r:id="rId4"/>
    <p:sldId id="277" r:id="rId5"/>
    <p:sldId id="273" r:id="rId6"/>
    <p:sldId id="271" r:id="rId7"/>
    <p:sldId id="269" r:id="rId8"/>
    <p:sldId id="279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542"/>
    <a:srgbClr val="FFFFFF"/>
    <a:srgbClr val="F2F2F2"/>
    <a:srgbClr val="047ACB"/>
    <a:srgbClr val="D3E9F3"/>
    <a:srgbClr val="CCCCCC"/>
    <a:srgbClr val="0DCF9C"/>
    <a:srgbClr val="14C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44"/>
    <p:restoredTop sz="95755"/>
  </p:normalViewPr>
  <p:slideViewPr>
    <p:cSldViewPr snapToGrid="0">
      <p:cViewPr varScale="1">
        <p:scale>
          <a:sx n="110" d="100"/>
          <a:sy n="110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2C6E6-EFC5-4C4D-9CE3-7064DF07C0B9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BF5C780-ACCF-184E-ADFA-D5EC09838A01}">
      <dgm:prSet phldrT="[Text]" custT="1"/>
      <dgm:spPr/>
      <dgm:t>
        <a:bodyPr/>
        <a:lstStyle/>
        <a:p>
          <a:pPr rtl="0"/>
          <a:r>
            <a:rPr lang="en-GB" sz="3600" dirty="0">
              <a:solidFill>
                <a:srgbClr val="F2F2F2"/>
              </a:solidFill>
            </a:rPr>
            <a:t>At the beginning of the session</a:t>
          </a:r>
        </a:p>
      </dgm:t>
    </dgm:pt>
    <dgm:pt modelId="{35F1B4C0-F771-EB4D-9BFF-DEABEDA579D0}" type="parTrans" cxnId="{A781556C-E968-1C43-883C-3CF09E8D77DD}">
      <dgm:prSet/>
      <dgm:spPr/>
      <dgm:t>
        <a:bodyPr/>
        <a:lstStyle/>
        <a:p>
          <a:endParaRPr lang="en-GB" sz="1800">
            <a:solidFill>
              <a:srgbClr val="F2F2F2"/>
            </a:solidFill>
          </a:endParaRPr>
        </a:p>
      </dgm:t>
    </dgm:pt>
    <dgm:pt modelId="{831DC992-7A39-2E4D-90D9-B5CC48F96A97}" type="sibTrans" cxnId="{A781556C-E968-1C43-883C-3CF09E8D77DD}">
      <dgm:prSet/>
      <dgm:spPr/>
      <dgm:t>
        <a:bodyPr/>
        <a:lstStyle/>
        <a:p>
          <a:endParaRPr lang="en-GB" sz="1800">
            <a:solidFill>
              <a:srgbClr val="F2F2F2"/>
            </a:solidFill>
          </a:endParaRPr>
        </a:p>
      </dgm:t>
    </dgm:pt>
    <dgm:pt modelId="{97426A0C-06EE-234C-840B-77A932C6A180}">
      <dgm:prSet phldrT="[Text]" custT="1"/>
      <dgm:spPr/>
      <dgm:t>
        <a:bodyPr/>
        <a:lstStyle/>
        <a:p>
          <a:pPr rtl="0"/>
          <a:r>
            <a:rPr lang="en-GB" sz="3600" dirty="0">
              <a:solidFill>
                <a:srgbClr val="F2F2F2"/>
              </a:solidFill>
            </a:rPr>
            <a:t>During the session</a:t>
          </a:r>
        </a:p>
      </dgm:t>
    </dgm:pt>
    <dgm:pt modelId="{C3360981-E048-EC42-8B24-8A7F96F63F51}" type="parTrans" cxnId="{34562BD9-30FF-F545-8071-3A618C66E87E}">
      <dgm:prSet/>
      <dgm:spPr/>
      <dgm:t>
        <a:bodyPr/>
        <a:lstStyle/>
        <a:p>
          <a:endParaRPr lang="en-GB" sz="1800">
            <a:solidFill>
              <a:srgbClr val="F2F2F2"/>
            </a:solidFill>
          </a:endParaRPr>
        </a:p>
      </dgm:t>
    </dgm:pt>
    <dgm:pt modelId="{7AF9710F-50E0-0245-B5E8-07BAB205264B}" type="sibTrans" cxnId="{34562BD9-30FF-F545-8071-3A618C66E87E}">
      <dgm:prSet/>
      <dgm:spPr/>
      <dgm:t>
        <a:bodyPr/>
        <a:lstStyle/>
        <a:p>
          <a:endParaRPr lang="en-GB" sz="1800">
            <a:solidFill>
              <a:srgbClr val="F2F2F2"/>
            </a:solidFill>
          </a:endParaRPr>
        </a:p>
      </dgm:t>
    </dgm:pt>
    <dgm:pt modelId="{C4E95ED8-F716-644F-8F86-F92E8A1918E4}">
      <dgm:prSet phldrT="[Text]" custT="1"/>
      <dgm:spPr/>
      <dgm:t>
        <a:bodyPr/>
        <a:lstStyle/>
        <a:p>
          <a:pPr rtl="0"/>
          <a:r>
            <a:rPr lang="en-GB" sz="3600" dirty="0">
              <a:solidFill>
                <a:srgbClr val="F2F2F2"/>
              </a:solidFill>
            </a:rPr>
            <a:t>Towards the end of the session</a:t>
          </a:r>
        </a:p>
      </dgm:t>
    </dgm:pt>
    <dgm:pt modelId="{C2A5B2B5-FB8A-9E45-8E77-05FD956E109C}" type="parTrans" cxnId="{CBB18BC6-CE16-E447-AC35-ADF8CE0A9F32}">
      <dgm:prSet/>
      <dgm:spPr/>
      <dgm:t>
        <a:bodyPr/>
        <a:lstStyle/>
        <a:p>
          <a:endParaRPr lang="en-GB" sz="1800">
            <a:solidFill>
              <a:srgbClr val="F2F2F2"/>
            </a:solidFill>
          </a:endParaRPr>
        </a:p>
      </dgm:t>
    </dgm:pt>
    <dgm:pt modelId="{429CCC88-76CA-EF4A-AB9C-9A522E6C16B6}" type="sibTrans" cxnId="{CBB18BC6-CE16-E447-AC35-ADF8CE0A9F32}">
      <dgm:prSet/>
      <dgm:spPr/>
      <dgm:t>
        <a:bodyPr/>
        <a:lstStyle/>
        <a:p>
          <a:endParaRPr lang="en-GB" sz="1800">
            <a:solidFill>
              <a:srgbClr val="F2F2F2"/>
            </a:solidFill>
          </a:endParaRPr>
        </a:p>
      </dgm:t>
    </dgm:pt>
    <dgm:pt modelId="{683B9E55-7B73-6749-A943-FD9CECA32905}">
      <dgm:prSet custT="1"/>
      <dgm:spPr/>
      <dgm:t>
        <a:bodyPr/>
        <a:lstStyle/>
        <a:p>
          <a:pPr rtl="0"/>
          <a:r>
            <a:rPr lang="en-GB" sz="3600" dirty="0">
              <a:solidFill>
                <a:srgbClr val="F2F2F2"/>
              </a:solidFill>
            </a:rPr>
            <a:t>At the end of the semester</a:t>
          </a:r>
        </a:p>
      </dgm:t>
    </dgm:pt>
    <dgm:pt modelId="{366F4024-8A4F-B74C-BEA9-1BBD64F481A0}" type="parTrans" cxnId="{B6C75747-5D81-A147-A9A4-3026FDACE4B8}">
      <dgm:prSet/>
      <dgm:spPr/>
      <dgm:t>
        <a:bodyPr/>
        <a:lstStyle/>
        <a:p>
          <a:endParaRPr lang="en-GB" sz="1800">
            <a:solidFill>
              <a:srgbClr val="F2F2F2"/>
            </a:solidFill>
          </a:endParaRPr>
        </a:p>
      </dgm:t>
    </dgm:pt>
    <dgm:pt modelId="{1E69BFA9-45B6-6C49-88D8-29D5B7EDAAE7}" type="sibTrans" cxnId="{B6C75747-5D81-A147-A9A4-3026FDACE4B8}">
      <dgm:prSet/>
      <dgm:spPr/>
      <dgm:t>
        <a:bodyPr/>
        <a:lstStyle/>
        <a:p>
          <a:endParaRPr lang="en-GB" sz="1800">
            <a:solidFill>
              <a:srgbClr val="F2F2F2"/>
            </a:solidFill>
          </a:endParaRPr>
        </a:p>
      </dgm:t>
    </dgm:pt>
    <dgm:pt modelId="{FE0665F5-EFA6-F848-995D-76F4530FA11C}" type="pres">
      <dgm:prSet presAssocID="{5702C6E6-EFC5-4C4D-9CE3-7064DF07C0B9}" presName="Name0" presStyleCnt="0">
        <dgm:presLayoutVars>
          <dgm:chMax val="7"/>
          <dgm:chPref val="7"/>
          <dgm:dir/>
        </dgm:presLayoutVars>
      </dgm:prSet>
      <dgm:spPr/>
    </dgm:pt>
    <dgm:pt modelId="{539BBF83-E1CD-594E-97DE-BB453BFB4081}" type="pres">
      <dgm:prSet presAssocID="{5702C6E6-EFC5-4C4D-9CE3-7064DF07C0B9}" presName="Name1" presStyleCnt="0"/>
      <dgm:spPr/>
    </dgm:pt>
    <dgm:pt modelId="{D43321CB-C582-4340-B804-B7F58726062A}" type="pres">
      <dgm:prSet presAssocID="{5702C6E6-EFC5-4C4D-9CE3-7064DF07C0B9}" presName="cycle" presStyleCnt="0"/>
      <dgm:spPr/>
    </dgm:pt>
    <dgm:pt modelId="{15292FC3-84D4-C944-BC16-DE8899C3AFA6}" type="pres">
      <dgm:prSet presAssocID="{5702C6E6-EFC5-4C4D-9CE3-7064DF07C0B9}" presName="srcNode" presStyleLbl="node1" presStyleIdx="0" presStyleCnt="4"/>
      <dgm:spPr/>
    </dgm:pt>
    <dgm:pt modelId="{2BDB61F3-2003-124C-ADEC-795FC5EDB322}" type="pres">
      <dgm:prSet presAssocID="{5702C6E6-EFC5-4C4D-9CE3-7064DF07C0B9}" presName="conn" presStyleLbl="parChTrans1D2" presStyleIdx="0" presStyleCnt="1"/>
      <dgm:spPr/>
    </dgm:pt>
    <dgm:pt modelId="{321F6542-C302-2D45-BD91-057562423A22}" type="pres">
      <dgm:prSet presAssocID="{5702C6E6-EFC5-4C4D-9CE3-7064DF07C0B9}" presName="extraNode" presStyleLbl="node1" presStyleIdx="0" presStyleCnt="4"/>
      <dgm:spPr/>
    </dgm:pt>
    <dgm:pt modelId="{68281ED0-BB0F-E549-BDF9-3EE5614FF0A9}" type="pres">
      <dgm:prSet presAssocID="{5702C6E6-EFC5-4C4D-9CE3-7064DF07C0B9}" presName="dstNode" presStyleLbl="node1" presStyleIdx="0" presStyleCnt="4"/>
      <dgm:spPr/>
    </dgm:pt>
    <dgm:pt modelId="{5B12F174-49FC-2641-B557-49C9AD16E808}" type="pres">
      <dgm:prSet presAssocID="{7BF5C780-ACCF-184E-ADFA-D5EC09838A01}" presName="text_1" presStyleLbl="node1" presStyleIdx="0" presStyleCnt="4">
        <dgm:presLayoutVars>
          <dgm:bulletEnabled val="1"/>
        </dgm:presLayoutVars>
      </dgm:prSet>
      <dgm:spPr/>
    </dgm:pt>
    <dgm:pt modelId="{3C42B87A-9E29-4140-A4A8-DA0F684E8C5A}" type="pres">
      <dgm:prSet presAssocID="{7BF5C780-ACCF-184E-ADFA-D5EC09838A01}" presName="accent_1" presStyleCnt="0"/>
      <dgm:spPr/>
    </dgm:pt>
    <dgm:pt modelId="{63653200-EDA4-5A45-ACF6-22974D145842}" type="pres">
      <dgm:prSet presAssocID="{7BF5C780-ACCF-184E-ADFA-D5EC09838A01}" presName="accentRepeatNode" presStyleLbl="solidFgAcc1" presStyleIdx="0" presStyleCnt="4"/>
      <dgm:spPr/>
    </dgm:pt>
    <dgm:pt modelId="{43E6DE5E-DDE3-5D42-800A-64647D96E55D}" type="pres">
      <dgm:prSet presAssocID="{97426A0C-06EE-234C-840B-77A932C6A180}" presName="text_2" presStyleLbl="node1" presStyleIdx="1" presStyleCnt="4">
        <dgm:presLayoutVars>
          <dgm:bulletEnabled val="1"/>
        </dgm:presLayoutVars>
      </dgm:prSet>
      <dgm:spPr/>
    </dgm:pt>
    <dgm:pt modelId="{0F7FFCF3-FCDC-474A-BE13-4D4489CE542F}" type="pres">
      <dgm:prSet presAssocID="{97426A0C-06EE-234C-840B-77A932C6A180}" presName="accent_2" presStyleCnt="0"/>
      <dgm:spPr/>
    </dgm:pt>
    <dgm:pt modelId="{0D92508C-0D98-A646-B6AA-B12CB6F2E23F}" type="pres">
      <dgm:prSet presAssocID="{97426A0C-06EE-234C-840B-77A932C6A180}" presName="accentRepeatNode" presStyleLbl="solidFgAcc1" presStyleIdx="1" presStyleCnt="4"/>
      <dgm:spPr/>
    </dgm:pt>
    <dgm:pt modelId="{6A7E2270-146D-FD4B-B03D-2010EDE55399}" type="pres">
      <dgm:prSet presAssocID="{C4E95ED8-F716-644F-8F86-F92E8A1918E4}" presName="text_3" presStyleLbl="node1" presStyleIdx="2" presStyleCnt="4">
        <dgm:presLayoutVars>
          <dgm:bulletEnabled val="1"/>
        </dgm:presLayoutVars>
      </dgm:prSet>
      <dgm:spPr/>
    </dgm:pt>
    <dgm:pt modelId="{EF7172A3-0398-1F46-A896-1005FD593C32}" type="pres">
      <dgm:prSet presAssocID="{C4E95ED8-F716-644F-8F86-F92E8A1918E4}" presName="accent_3" presStyleCnt="0"/>
      <dgm:spPr/>
    </dgm:pt>
    <dgm:pt modelId="{1CBA95A2-F3C2-A641-8740-26B3EB44AED4}" type="pres">
      <dgm:prSet presAssocID="{C4E95ED8-F716-644F-8F86-F92E8A1918E4}" presName="accentRepeatNode" presStyleLbl="solidFgAcc1" presStyleIdx="2" presStyleCnt="4"/>
      <dgm:spPr/>
    </dgm:pt>
    <dgm:pt modelId="{30608F93-E3D0-364C-8E80-4373A27FA5F2}" type="pres">
      <dgm:prSet presAssocID="{683B9E55-7B73-6749-A943-FD9CECA32905}" presName="text_4" presStyleLbl="node1" presStyleIdx="3" presStyleCnt="4">
        <dgm:presLayoutVars>
          <dgm:bulletEnabled val="1"/>
        </dgm:presLayoutVars>
      </dgm:prSet>
      <dgm:spPr/>
    </dgm:pt>
    <dgm:pt modelId="{7C038166-DA98-4844-BA2B-905AE457D829}" type="pres">
      <dgm:prSet presAssocID="{683B9E55-7B73-6749-A943-FD9CECA32905}" presName="accent_4" presStyleCnt="0"/>
      <dgm:spPr/>
    </dgm:pt>
    <dgm:pt modelId="{7394221A-D559-FB44-B86F-260A40570E81}" type="pres">
      <dgm:prSet presAssocID="{683B9E55-7B73-6749-A943-FD9CECA32905}" presName="accentRepeatNode" presStyleLbl="solidFgAcc1" presStyleIdx="3" presStyleCnt="4"/>
      <dgm:spPr/>
    </dgm:pt>
  </dgm:ptLst>
  <dgm:cxnLst>
    <dgm:cxn modelId="{B6C75747-5D81-A147-A9A4-3026FDACE4B8}" srcId="{5702C6E6-EFC5-4C4D-9CE3-7064DF07C0B9}" destId="{683B9E55-7B73-6749-A943-FD9CECA32905}" srcOrd="3" destOrd="0" parTransId="{366F4024-8A4F-B74C-BEA9-1BBD64F481A0}" sibTransId="{1E69BFA9-45B6-6C49-88D8-29D5B7EDAAE7}"/>
    <dgm:cxn modelId="{A0767F49-8D30-6D47-87A5-720C1086315E}" type="presOf" srcId="{831DC992-7A39-2E4D-90D9-B5CC48F96A97}" destId="{2BDB61F3-2003-124C-ADEC-795FC5EDB322}" srcOrd="0" destOrd="0" presId="urn:microsoft.com/office/officeart/2008/layout/VerticalCurvedList"/>
    <dgm:cxn modelId="{B43CFF67-274B-564A-8A30-0B31B6FA208B}" type="presOf" srcId="{97426A0C-06EE-234C-840B-77A932C6A180}" destId="{43E6DE5E-DDE3-5D42-800A-64647D96E55D}" srcOrd="0" destOrd="0" presId="urn:microsoft.com/office/officeart/2008/layout/VerticalCurvedList"/>
    <dgm:cxn modelId="{A781556C-E968-1C43-883C-3CF09E8D77DD}" srcId="{5702C6E6-EFC5-4C4D-9CE3-7064DF07C0B9}" destId="{7BF5C780-ACCF-184E-ADFA-D5EC09838A01}" srcOrd="0" destOrd="0" parTransId="{35F1B4C0-F771-EB4D-9BFF-DEABEDA579D0}" sibTransId="{831DC992-7A39-2E4D-90D9-B5CC48F96A97}"/>
    <dgm:cxn modelId="{BF3A217B-0717-9446-ABC0-C76BE55F69D1}" type="presOf" srcId="{683B9E55-7B73-6749-A943-FD9CECA32905}" destId="{30608F93-E3D0-364C-8E80-4373A27FA5F2}" srcOrd="0" destOrd="0" presId="urn:microsoft.com/office/officeart/2008/layout/VerticalCurvedList"/>
    <dgm:cxn modelId="{A0279EA7-D232-F04D-A4B3-D37B91AFB9E7}" type="presOf" srcId="{7BF5C780-ACCF-184E-ADFA-D5EC09838A01}" destId="{5B12F174-49FC-2641-B557-49C9AD16E808}" srcOrd="0" destOrd="0" presId="urn:microsoft.com/office/officeart/2008/layout/VerticalCurvedList"/>
    <dgm:cxn modelId="{06FB92AA-C1B0-3745-B107-5460A58D9BF7}" type="presOf" srcId="{5702C6E6-EFC5-4C4D-9CE3-7064DF07C0B9}" destId="{FE0665F5-EFA6-F848-995D-76F4530FA11C}" srcOrd="0" destOrd="0" presId="urn:microsoft.com/office/officeart/2008/layout/VerticalCurvedList"/>
    <dgm:cxn modelId="{0B9948BE-D96F-6841-8D5A-4DFD450B0B1F}" type="presOf" srcId="{C4E95ED8-F716-644F-8F86-F92E8A1918E4}" destId="{6A7E2270-146D-FD4B-B03D-2010EDE55399}" srcOrd="0" destOrd="0" presId="urn:microsoft.com/office/officeart/2008/layout/VerticalCurvedList"/>
    <dgm:cxn modelId="{CBB18BC6-CE16-E447-AC35-ADF8CE0A9F32}" srcId="{5702C6E6-EFC5-4C4D-9CE3-7064DF07C0B9}" destId="{C4E95ED8-F716-644F-8F86-F92E8A1918E4}" srcOrd="2" destOrd="0" parTransId="{C2A5B2B5-FB8A-9E45-8E77-05FD956E109C}" sibTransId="{429CCC88-76CA-EF4A-AB9C-9A522E6C16B6}"/>
    <dgm:cxn modelId="{34562BD9-30FF-F545-8071-3A618C66E87E}" srcId="{5702C6E6-EFC5-4C4D-9CE3-7064DF07C0B9}" destId="{97426A0C-06EE-234C-840B-77A932C6A180}" srcOrd="1" destOrd="0" parTransId="{C3360981-E048-EC42-8B24-8A7F96F63F51}" sibTransId="{7AF9710F-50E0-0245-B5E8-07BAB205264B}"/>
    <dgm:cxn modelId="{F27ED234-66AA-CB48-BAED-8AF73C79C280}" type="presParOf" srcId="{FE0665F5-EFA6-F848-995D-76F4530FA11C}" destId="{539BBF83-E1CD-594E-97DE-BB453BFB4081}" srcOrd="0" destOrd="0" presId="urn:microsoft.com/office/officeart/2008/layout/VerticalCurvedList"/>
    <dgm:cxn modelId="{2D6513BE-1A19-8841-B5B0-A591537CC1CB}" type="presParOf" srcId="{539BBF83-E1CD-594E-97DE-BB453BFB4081}" destId="{D43321CB-C582-4340-B804-B7F58726062A}" srcOrd="0" destOrd="0" presId="urn:microsoft.com/office/officeart/2008/layout/VerticalCurvedList"/>
    <dgm:cxn modelId="{93A9FC65-DBD8-2B40-8F4B-0361A62EB9CE}" type="presParOf" srcId="{D43321CB-C582-4340-B804-B7F58726062A}" destId="{15292FC3-84D4-C944-BC16-DE8899C3AFA6}" srcOrd="0" destOrd="0" presId="urn:microsoft.com/office/officeart/2008/layout/VerticalCurvedList"/>
    <dgm:cxn modelId="{4A9DBD13-922D-0044-8893-D34F314C15B8}" type="presParOf" srcId="{D43321CB-C582-4340-B804-B7F58726062A}" destId="{2BDB61F3-2003-124C-ADEC-795FC5EDB322}" srcOrd="1" destOrd="0" presId="urn:microsoft.com/office/officeart/2008/layout/VerticalCurvedList"/>
    <dgm:cxn modelId="{79E03FB6-2E7B-1246-B34F-AD12D3D17578}" type="presParOf" srcId="{D43321CB-C582-4340-B804-B7F58726062A}" destId="{321F6542-C302-2D45-BD91-057562423A22}" srcOrd="2" destOrd="0" presId="urn:microsoft.com/office/officeart/2008/layout/VerticalCurvedList"/>
    <dgm:cxn modelId="{DB54A5DB-D390-7048-B1C1-CA7E6A838593}" type="presParOf" srcId="{D43321CB-C582-4340-B804-B7F58726062A}" destId="{68281ED0-BB0F-E549-BDF9-3EE5614FF0A9}" srcOrd="3" destOrd="0" presId="urn:microsoft.com/office/officeart/2008/layout/VerticalCurvedList"/>
    <dgm:cxn modelId="{9554E7A5-D4B1-D349-B75D-79FF67744352}" type="presParOf" srcId="{539BBF83-E1CD-594E-97DE-BB453BFB4081}" destId="{5B12F174-49FC-2641-B557-49C9AD16E808}" srcOrd="1" destOrd="0" presId="urn:microsoft.com/office/officeart/2008/layout/VerticalCurvedList"/>
    <dgm:cxn modelId="{6289A974-7DF5-3146-A0C6-222DC1F1048C}" type="presParOf" srcId="{539BBF83-E1CD-594E-97DE-BB453BFB4081}" destId="{3C42B87A-9E29-4140-A4A8-DA0F684E8C5A}" srcOrd="2" destOrd="0" presId="urn:microsoft.com/office/officeart/2008/layout/VerticalCurvedList"/>
    <dgm:cxn modelId="{B0260F7B-981E-D049-BD9E-52CF2804ACDB}" type="presParOf" srcId="{3C42B87A-9E29-4140-A4A8-DA0F684E8C5A}" destId="{63653200-EDA4-5A45-ACF6-22974D145842}" srcOrd="0" destOrd="0" presId="urn:microsoft.com/office/officeart/2008/layout/VerticalCurvedList"/>
    <dgm:cxn modelId="{17975996-C73B-9546-8738-62438FB62623}" type="presParOf" srcId="{539BBF83-E1CD-594E-97DE-BB453BFB4081}" destId="{43E6DE5E-DDE3-5D42-800A-64647D96E55D}" srcOrd="3" destOrd="0" presId="urn:microsoft.com/office/officeart/2008/layout/VerticalCurvedList"/>
    <dgm:cxn modelId="{2FE3174D-0E3C-084D-8090-50B644E79A97}" type="presParOf" srcId="{539BBF83-E1CD-594E-97DE-BB453BFB4081}" destId="{0F7FFCF3-FCDC-474A-BE13-4D4489CE542F}" srcOrd="4" destOrd="0" presId="urn:microsoft.com/office/officeart/2008/layout/VerticalCurvedList"/>
    <dgm:cxn modelId="{54BFD86D-46E8-EE41-8C33-50EDA7728F8E}" type="presParOf" srcId="{0F7FFCF3-FCDC-474A-BE13-4D4489CE542F}" destId="{0D92508C-0D98-A646-B6AA-B12CB6F2E23F}" srcOrd="0" destOrd="0" presId="urn:microsoft.com/office/officeart/2008/layout/VerticalCurvedList"/>
    <dgm:cxn modelId="{0372B37E-389F-F942-9139-D36DD224674D}" type="presParOf" srcId="{539BBF83-E1CD-594E-97DE-BB453BFB4081}" destId="{6A7E2270-146D-FD4B-B03D-2010EDE55399}" srcOrd="5" destOrd="0" presId="urn:microsoft.com/office/officeart/2008/layout/VerticalCurvedList"/>
    <dgm:cxn modelId="{9CEC5B71-84F4-EE45-A6D7-7EA571D2E0B2}" type="presParOf" srcId="{539BBF83-E1CD-594E-97DE-BB453BFB4081}" destId="{EF7172A3-0398-1F46-A896-1005FD593C32}" srcOrd="6" destOrd="0" presId="urn:microsoft.com/office/officeart/2008/layout/VerticalCurvedList"/>
    <dgm:cxn modelId="{407660FF-F081-5E40-83D3-217D408E66D3}" type="presParOf" srcId="{EF7172A3-0398-1F46-A896-1005FD593C32}" destId="{1CBA95A2-F3C2-A641-8740-26B3EB44AED4}" srcOrd="0" destOrd="0" presId="urn:microsoft.com/office/officeart/2008/layout/VerticalCurvedList"/>
    <dgm:cxn modelId="{751D399D-85DF-A04D-9FE5-2E2C7279946C}" type="presParOf" srcId="{539BBF83-E1CD-594E-97DE-BB453BFB4081}" destId="{30608F93-E3D0-364C-8E80-4373A27FA5F2}" srcOrd="7" destOrd="0" presId="urn:microsoft.com/office/officeart/2008/layout/VerticalCurvedList"/>
    <dgm:cxn modelId="{D0DD9BEF-81A4-5040-ADBC-1DFAED61C19D}" type="presParOf" srcId="{539BBF83-E1CD-594E-97DE-BB453BFB4081}" destId="{7C038166-DA98-4844-BA2B-905AE457D829}" srcOrd="8" destOrd="0" presId="urn:microsoft.com/office/officeart/2008/layout/VerticalCurvedList"/>
    <dgm:cxn modelId="{B77879CC-8258-3B45-A012-3A6A3E9A245A}" type="presParOf" srcId="{7C038166-DA98-4844-BA2B-905AE457D829}" destId="{7394221A-D559-FB44-B86F-260A40570E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29E65-9BC2-804A-BAE0-8A0CB5C72A4B}" type="doc">
      <dgm:prSet loTypeId="urn:microsoft.com/office/officeart/2005/8/layout/hierarchy4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105DCD6-90B4-2842-9F5F-95E83CEF6B7E}">
      <dgm:prSet phldrT="[Text]" custT="1"/>
      <dgm:spPr/>
      <dgm:t>
        <a:bodyPr/>
        <a:lstStyle/>
        <a:p>
          <a:r>
            <a:rPr lang="en-GB" sz="3400" dirty="0" err="1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PollEV</a:t>
          </a:r>
          <a:endParaRPr lang="en-GB" sz="3400" dirty="0">
            <a:solidFill>
              <a:srgbClr val="4E8542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n-GB" sz="2800" dirty="0"/>
            <a:t>The lecturer asks a question and waits for the students to answer</a:t>
          </a:r>
        </a:p>
      </dgm:t>
    </dgm:pt>
    <dgm:pt modelId="{D42C7B14-BFEA-DE48-9D55-873531ECEC17}" type="parTrans" cxnId="{1ECFE8A1-1DBB-9841-874A-458674BD9C2A}">
      <dgm:prSet/>
      <dgm:spPr/>
      <dgm:t>
        <a:bodyPr/>
        <a:lstStyle/>
        <a:p>
          <a:endParaRPr lang="en-GB" sz="1800"/>
        </a:p>
      </dgm:t>
    </dgm:pt>
    <dgm:pt modelId="{1A8107BC-F731-B142-91E2-487ECE233169}" type="sibTrans" cxnId="{1ECFE8A1-1DBB-9841-874A-458674BD9C2A}">
      <dgm:prSet/>
      <dgm:spPr/>
      <dgm:t>
        <a:bodyPr/>
        <a:lstStyle/>
        <a:p>
          <a:endParaRPr lang="en-GB" sz="1800"/>
        </a:p>
      </dgm:t>
    </dgm:pt>
    <dgm:pt modelId="{2C9D2EA1-8253-FC42-8FD5-16BBF30F25A4}">
      <dgm:prSet phldrT="[Text]" custT="1"/>
      <dgm:spPr/>
      <dgm:t>
        <a:bodyPr/>
        <a:lstStyle/>
        <a:p>
          <a:r>
            <a:rPr lang="en-GB" sz="2800" dirty="0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Verbal question </a:t>
          </a:r>
        </a:p>
        <a:p>
          <a:r>
            <a:rPr lang="en-GB" sz="2300" dirty="0"/>
            <a:t>For students to justify their answers</a:t>
          </a:r>
        </a:p>
        <a:p>
          <a:r>
            <a:rPr lang="en-GB" sz="2000" dirty="0"/>
            <a:t>(Why this and not that?)</a:t>
          </a:r>
        </a:p>
      </dgm:t>
    </dgm:pt>
    <dgm:pt modelId="{2B2C5E79-DDBA-8A4E-8C27-61309B1F4942}" type="parTrans" cxnId="{436E8B90-6370-F445-A326-D79B1E0451EC}">
      <dgm:prSet/>
      <dgm:spPr/>
      <dgm:t>
        <a:bodyPr/>
        <a:lstStyle/>
        <a:p>
          <a:endParaRPr lang="en-GB" sz="1800"/>
        </a:p>
      </dgm:t>
    </dgm:pt>
    <dgm:pt modelId="{21663353-7DBA-814D-A5A2-D7AF9EFE25C3}" type="sibTrans" cxnId="{436E8B90-6370-F445-A326-D79B1E0451EC}">
      <dgm:prSet/>
      <dgm:spPr/>
      <dgm:t>
        <a:bodyPr/>
        <a:lstStyle/>
        <a:p>
          <a:endParaRPr lang="en-GB" sz="1800"/>
        </a:p>
      </dgm:t>
    </dgm:pt>
    <dgm:pt modelId="{A9165867-D8CC-1247-882D-A04595A48C8A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GB" sz="2700" dirty="0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Pair work / </a:t>
          </a:r>
        </a:p>
        <a:p>
          <a:pPr>
            <a:lnSpc>
              <a:spcPct val="90000"/>
            </a:lnSpc>
          </a:pPr>
          <a:r>
            <a:rPr lang="en-GB" sz="2700" dirty="0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group discussion</a:t>
          </a:r>
        </a:p>
        <a:p>
          <a:pPr>
            <a:lnSpc>
              <a:spcPct val="100000"/>
            </a:lnSpc>
          </a:pPr>
          <a:r>
            <a:rPr lang="en-GB" sz="2400" dirty="0"/>
            <a:t> F</a:t>
          </a:r>
          <a:r>
            <a:rPr lang="en-GB" sz="2300" dirty="0"/>
            <a:t>or challenging topics.</a:t>
          </a:r>
        </a:p>
      </dgm:t>
    </dgm:pt>
    <dgm:pt modelId="{5349BAE9-25B6-FC46-8179-F19B184D06DF}" type="parTrans" cxnId="{D0DC0118-A8BB-3E45-A94B-A601EF64B0CD}">
      <dgm:prSet/>
      <dgm:spPr/>
      <dgm:t>
        <a:bodyPr/>
        <a:lstStyle/>
        <a:p>
          <a:endParaRPr lang="en-GB" sz="1800"/>
        </a:p>
      </dgm:t>
    </dgm:pt>
    <dgm:pt modelId="{A98DA504-717A-7E4C-B2BB-DFC9DEE5D463}" type="sibTrans" cxnId="{D0DC0118-A8BB-3E45-A94B-A601EF64B0CD}">
      <dgm:prSet/>
      <dgm:spPr/>
      <dgm:t>
        <a:bodyPr/>
        <a:lstStyle/>
        <a:p>
          <a:endParaRPr lang="en-GB" sz="1800"/>
        </a:p>
      </dgm:t>
    </dgm:pt>
    <dgm:pt modelId="{C9C25763-2601-6541-AB77-A6E806263755}">
      <dgm:prSet custT="1"/>
      <dgm:spPr/>
      <dgm:t>
        <a:bodyPr/>
        <a:lstStyle/>
        <a:p>
          <a:pPr rtl="0"/>
          <a:r>
            <a:rPr lang="en-GB" sz="2800" b="1" dirty="0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Brief explanation</a:t>
          </a:r>
        </a:p>
        <a:p>
          <a:pPr rtl="0"/>
          <a:r>
            <a:rPr lang="en-GB" sz="2300" b="0" dirty="0">
              <a:solidFill>
                <a:schemeClr val="tx1"/>
              </a:solidFill>
              <a:latin typeface="+mn-lt"/>
              <a:cs typeface="Aharoni" panose="02010803020104030203" pitchFamily="2" charset="-79"/>
            </a:rPr>
            <a:t>For simple topics</a:t>
          </a:r>
        </a:p>
        <a:p>
          <a:pPr rtl="0"/>
          <a:r>
            <a:rPr lang="en-GB" sz="2300" b="0" dirty="0">
              <a:solidFill>
                <a:schemeClr val="tx1"/>
              </a:solidFill>
              <a:latin typeface="+mn-lt"/>
              <a:cs typeface="Aharoni" panose="02010803020104030203" pitchFamily="2" charset="-79"/>
            </a:rPr>
            <a:t>(and then next slide)</a:t>
          </a:r>
        </a:p>
      </dgm:t>
    </dgm:pt>
    <dgm:pt modelId="{0B55DADC-ED2E-4146-8B96-D0C49F8877E9}" type="parTrans" cxnId="{F68DFA59-2309-4341-902D-35A3A6702569}">
      <dgm:prSet/>
      <dgm:spPr/>
      <dgm:t>
        <a:bodyPr/>
        <a:lstStyle/>
        <a:p>
          <a:endParaRPr lang="en-GB" sz="1800"/>
        </a:p>
      </dgm:t>
    </dgm:pt>
    <dgm:pt modelId="{A3BE81EB-29C4-7B4C-B282-67EBE360EADB}" type="sibTrans" cxnId="{F68DFA59-2309-4341-902D-35A3A6702569}">
      <dgm:prSet/>
      <dgm:spPr/>
      <dgm:t>
        <a:bodyPr/>
        <a:lstStyle/>
        <a:p>
          <a:endParaRPr lang="en-GB" sz="1800"/>
        </a:p>
      </dgm:t>
    </dgm:pt>
    <dgm:pt modelId="{3C4A22BD-FD6E-4543-B88D-48DA607B8A4C}" type="pres">
      <dgm:prSet presAssocID="{D0C29E65-9BC2-804A-BAE0-8A0CB5C72A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479B00-B35C-A341-8C93-8C65DCD86B16}" type="pres">
      <dgm:prSet presAssocID="{E105DCD6-90B4-2842-9F5F-95E83CEF6B7E}" presName="vertOne" presStyleCnt="0"/>
      <dgm:spPr/>
    </dgm:pt>
    <dgm:pt modelId="{56764ECE-7B5B-924E-BD2A-D11426D4E2B3}" type="pres">
      <dgm:prSet presAssocID="{E105DCD6-90B4-2842-9F5F-95E83CEF6B7E}" presName="txOne" presStyleLbl="node0" presStyleIdx="0" presStyleCnt="1" custScaleY="66699">
        <dgm:presLayoutVars>
          <dgm:chPref val="3"/>
        </dgm:presLayoutVars>
      </dgm:prSet>
      <dgm:spPr/>
    </dgm:pt>
    <dgm:pt modelId="{54E79129-18E0-0C4D-A960-625357A7CC08}" type="pres">
      <dgm:prSet presAssocID="{E105DCD6-90B4-2842-9F5F-95E83CEF6B7E}" presName="parTransOne" presStyleCnt="0"/>
      <dgm:spPr/>
    </dgm:pt>
    <dgm:pt modelId="{24D8FE04-4E8B-AC46-85E7-D71FAF769DBF}" type="pres">
      <dgm:prSet presAssocID="{E105DCD6-90B4-2842-9F5F-95E83CEF6B7E}" presName="horzOne" presStyleCnt="0"/>
      <dgm:spPr/>
    </dgm:pt>
    <dgm:pt modelId="{51E78F89-16E7-9248-A79E-367015B636FE}" type="pres">
      <dgm:prSet presAssocID="{C9C25763-2601-6541-AB77-A6E806263755}" presName="vertTwo" presStyleCnt="0"/>
      <dgm:spPr/>
    </dgm:pt>
    <dgm:pt modelId="{F41AA0DC-C965-1E4E-903E-9A9E5D5016E4}" type="pres">
      <dgm:prSet presAssocID="{C9C25763-2601-6541-AB77-A6E806263755}" presName="txTwo" presStyleLbl="node2" presStyleIdx="0" presStyleCnt="3" custScaleX="93565" custScaleY="91259" custLinFactNeighborY="-6627">
        <dgm:presLayoutVars>
          <dgm:chPref val="3"/>
        </dgm:presLayoutVars>
      </dgm:prSet>
      <dgm:spPr/>
    </dgm:pt>
    <dgm:pt modelId="{22DCC8ED-5748-A048-8E91-CF0D193A39A9}" type="pres">
      <dgm:prSet presAssocID="{C9C25763-2601-6541-AB77-A6E806263755}" presName="horzTwo" presStyleCnt="0"/>
      <dgm:spPr/>
    </dgm:pt>
    <dgm:pt modelId="{EC3FC205-EA4D-1C40-9FFA-D23810D9B761}" type="pres">
      <dgm:prSet presAssocID="{A3BE81EB-29C4-7B4C-B282-67EBE360EADB}" presName="sibSpaceTwo" presStyleCnt="0"/>
      <dgm:spPr/>
    </dgm:pt>
    <dgm:pt modelId="{1E6DB253-C822-9C4E-A185-00DC087B3B6B}" type="pres">
      <dgm:prSet presAssocID="{2C9D2EA1-8253-FC42-8FD5-16BBF30F25A4}" presName="vertTwo" presStyleCnt="0"/>
      <dgm:spPr/>
    </dgm:pt>
    <dgm:pt modelId="{959F6B27-31AF-834B-9962-CD4A12AD43A4}" type="pres">
      <dgm:prSet presAssocID="{2C9D2EA1-8253-FC42-8FD5-16BBF30F25A4}" presName="txTwo" presStyleLbl="node2" presStyleIdx="1" presStyleCnt="3" custScaleX="93565" custScaleY="91259" custLinFactNeighborY="-7363">
        <dgm:presLayoutVars>
          <dgm:chPref val="3"/>
        </dgm:presLayoutVars>
      </dgm:prSet>
      <dgm:spPr/>
    </dgm:pt>
    <dgm:pt modelId="{192FB5F0-9089-614E-AD41-4A32A1A48BC6}" type="pres">
      <dgm:prSet presAssocID="{2C9D2EA1-8253-FC42-8FD5-16BBF30F25A4}" presName="horzTwo" presStyleCnt="0"/>
      <dgm:spPr/>
    </dgm:pt>
    <dgm:pt modelId="{F6022EEA-BCCE-3F4B-B8EE-42E09B1C8DE8}" type="pres">
      <dgm:prSet presAssocID="{21663353-7DBA-814D-A5A2-D7AF9EFE25C3}" presName="sibSpaceTwo" presStyleCnt="0"/>
      <dgm:spPr/>
    </dgm:pt>
    <dgm:pt modelId="{10442EF9-20FE-F540-AF22-2894F087FCEC}" type="pres">
      <dgm:prSet presAssocID="{A9165867-D8CC-1247-882D-A04595A48C8A}" presName="vertTwo" presStyleCnt="0"/>
      <dgm:spPr/>
    </dgm:pt>
    <dgm:pt modelId="{62EF44EB-AFC7-624C-8B43-BDA16B133762}" type="pres">
      <dgm:prSet presAssocID="{A9165867-D8CC-1247-882D-A04595A48C8A}" presName="txTwo" presStyleLbl="node2" presStyleIdx="2" presStyleCnt="3" custScaleX="93565" custScaleY="91259" custLinFactNeighborY="-6627">
        <dgm:presLayoutVars>
          <dgm:chPref val="3"/>
        </dgm:presLayoutVars>
      </dgm:prSet>
      <dgm:spPr/>
    </dgm:pt>
    <dgm:pt modelId="{04F382DB-39F4-1246-91CD-52FE57BA67A3}" type="pres">
      <dgm:prSet presAssocID="{A9165867-D8CC-1247-882D-A04595A48C8A}" presName="horzTwo" presStyleCnt="0"/>
      <dgm:spPr/>
    </dgm:pt>
  </dgm:ptLst>
  <dgm:cxnLst>
    <dgm:cxn modelId="{D0DC0118-A8BB-3E45-A94B-A601EF64B0CD}" srcId="{E105DCD6-90B4-2842-9F5F-95E83CEF6B7E}" destId="{A9165867-D8CC-1247-882D-A04595A48C8A}" srcOrd="2" destOrd="0" parTransId="{5349BAE9-25B6-FC46-8179-F19B184D06DF}" sibTransId="{A98DA504-717A-7E4C-B2BB-DFC9DEE5D463}"/>
    <dgm:cxn modelId="{D8F70B3F-D11C-8442-BE65-FD3EE88D2D84}" type="presOf" srcId="{E105DCD6-90B4-2842-9F5F-95E83CEF6B7E}" destId="{56764ECE-7B5B-924E-BD2A-D11426D4E2B3}" srcOrd="0" destOrd="0" presId="urn:microsoft.com/office/officeart/2005/8/layout/hierarchy4"/>
    <dgm:cxn modelId="{F68DFA59-2309-4341-902D-35A3A6702569}" srcId="{E105DCD6-90B4-2842-9F5F-95E83CEF6B7E}" destId="{C9C25763-2601-6541-AB77-A6E806263755}" srcOrd="0" destOrd="0" parTransId="{0B55DADC-ED2E-4146-8B96-D0C49F8877E9}" sibTransId="{A3BE81EB-29C4-7B4C-B282-67EBE360EADB}"/>
    <dgm:cxn modelId="{63F5305A-F34E-8B43-938E-AC65A774899B}" type="presOf" srcId="{C9C25763-2601-6541-AB77-A6E806263755}" destId="{F41AA0DC-C965-1E4E-903E-9A9E5D5016E4}" srcOrd="0" destOrd="0" presId="urn:microsoft.com/office/officeart/2005/8/layout/hierarchy4"/>
    <dgm:cxn modelId="{436E8B90-6370-F445-A326-D79B1E0451EC}" srcId="{E105DCD6-90B4-2842-9F5F-95E83CEF6B7E}" destId="{2C9D2EA1-8253-FC42-8FD5-16BBF30F25A4}" srcOrd="1" destOrd="0" parTransId="{2B2C5E79-DDBA-8A4E-8C27-61309B1F4942}" sibTransId="{21663353-7DBA-814D-A5A2-D7AF9EFE25C3}"/>
    <dgm:cxn modelId="{EC821097-CBE2-A84D-AB62-916ABCDE5E4B}" type="presOf" srcId="{A9165867-D8CC-1247-882D-A04595A48C8A}" destId="{62EF44EB-AFC7-624C-8B43-BDA16B133762}" srcOrd="0" destOrd="0" presId="urn:microsoft.com/office/officeart/2005/8/layout/hierarchy4"/>
    <dgm:cxn modelId="{1773879D-2BA8-1441-ADA3-3021751D6285}" type="presOf" srcId="{D0C29E65-9BC2-804A-BAE0-8A0CB5C72A4B}" destId="{3C4A22BD-FD6E-4543-B88D-48DA607B8A4C}" srcOrd="0" destOrd="0" presId="urn:microsoft.com/office/officeart/2005/8/layout/hierarchy4"/>
    <dgm:cxn modelId="{1ECFE8A1-1DBB-9841-874A-458674BD9C2A}" srcId="{D0C29E65-9BC2-804A-BAE0-8A0CB5C72A4B}" destId="{E105DCD6-90B4-2842-9F5F-95E83CEF6B7E}" srcOrd="0" destOrd="0" parTransId="{D42C7B14-BFEA-DE48-9D55-873531ECEC17}" sibTransId="{1A8107BC-F731-B142-91E2-487ECE233169}"/>
    <dgm:cxn modelId="{3B59EBE3-BA72-2C4D-8F22-534AA0B44274}" type="presOf" srcId="{2C9D2EA1-8253-FC42-8FD5-16BBF30F25A4}" destId="{959F6B27-31AF-834B-9962-CD4A12AD43A4}" srcOrd="0" destOrd="0" presId="urn:microsoft.com/office/officeart/2005/8/layout/hierarchy4"/>
    <dgm:cxn modelId="{F1A569F8-1443-2442-BAE2-C600BAC20DD5}" type="presParOf" srcId="{3C4A22BD-FD6E-4543-B88D-48DA607B8A4C}" destId="{17479B00-B35C-A341-8C93-8C65DCD86B16}" srcOrd="0" destOrd="0" presId="urn:microsoft.com/office/officeart/2005/8/layout/hierarchy4"/>
    <dgm:cxn modelId="{4C62E99C-A729-3B49-80C5-A3FC8DFB7938}" type="presParOf" srcId="{17479B00-B35C-A341-8C93-8C65DCD86B16}" destId="{56764ECE-7B5B-924E-BD2A-D11426D4E2B3}" srcOrd="0" destOrd="0" presId="urn:microsoft.com/office/officeart/2005/8/layout/hierarchy4"/>
    <dgm:cxn modelId="{46453422-953E-4747-BE48-89F0A30FE120}" type="presParOf" srcId="{17479B00-B35C-A341-8C93-8C65DCD86B16}" destId="{54E79129-18E0-0C4D-A960-625357A7CC08}" srcOrd="1" destOrd="0" presId="urn:microsoft.com/office/officeart/2005/8/layout/hierarchy4"/>
    <dgm:cxn modelId="{B25798C0-ADE6-2F47-9DCC-D0F023CE301F}" type="presParOf" srcId="{17479B00-B35C-A341-8C93-8C65DCD86B16}" destId="{24D8FE04-4E8B-AC46-85E7-D71FAF769DBF}" srcOrd="2" destOrd="0" presId="urn:microsoft.com/office/officeart/2005/8/layout/hierarchy4"/>
    <dgm:cxn modelId="{4DC63083-5593-F34D-BDBE-DB758AC17900}" type="presParOf" srcId="{24D8FE04-4E8B-AC46-85E7-D71FAF769DBF}" destId="{51E78F89-16E7-9248-A79E-367015B636FE}" srcOrd="0" destOrd="0" presId="urn:microsoft.com/office/officeart/2005/8/layout/hierarchy4"/>
    <dgm:cxn modelId="{CB1762B8-DAFC-C042-B5BD-626248B7178B}" type="presParOf" srcId="{51E78F89-16E7-9248-A79E-367015B636FE}" destId="{F41AA0DC-C965-1E4E-903E-9A9E5D5016E4}" srcOrd="0" destOrd="0" presId="urn:microsoft.com/office/officeart/2005/8/layout/hierarchy4"/>
    <dgm:cxn modelId="{D3B1CB99-69F9-1746-A825-86136C166D2B}" type="presParOf" srcId="{51E78F89-16E7-9248-A79E-367015B636FE}" destId="{22DCC8ED-5748-A048-8E91-CF0D193A39A9}" srcOrd="1" destOrd="0" presId="urn:microsoft.com/office/officeart/2005/8/layout/hierarchy4"/>
    <dgm:cxn modelId="{CE9AA436-24FF-D24A-8935-2AE6012C7C7B}" type="presParOf" srcId="{24D8FE04-4E8B-AC46-85E7-D71FAF769DBF}" destId="{EC3FC205-EA4D-1C40-9FFA-D23810D9B761}" srcOrd="1" destOrd="0" presId="urn:microsoft.com/office/officeart/2005/8/layout/hierarchy4"/>
    <dgm:cxn modelId="{07D8AD1C-70EE-BB45-B1D8-A29E788DD225}" type="presParOf" srcId="{24D8FE04-4E8B-AC46-85E7-D71FAF769DBF}" destId="{1E6DB253-C822-9C4E-A185-00DC087B3B6B}" srcOrd="2" destOrd="0" presId="urn:microsoft.com/office/officeart/2005/8/layout/hierarchy4"/>
    <dgm:cxn modelId="{B8524B77-2FB7-FA47-B42E-06C0BE3FF328}" type="presParOf" srcId="{1E6DB253-C822-9C4E-A185-00DC087B3B6B}" destId="{959F6B27-31AF-834B-9962-CD4A12AD43A4}" srcOrd="0" destOrd="0" presId="urn:microsoft.com/office/officeart/2005/8/layout/hierarchy4"/>
    <dgm:cxn modelId="{1A9C4732-F481-DD4E-B30B-AA7128FFC783}" type="presParOf" srcId="{1E6DB253-C822-9C4E-A185-00DC087B3B6B}" destId="{192FB5F0-9089-614E-AD41-4A32A1A48BC6}" srcOrd="1" destOrd="0" presId="urn:microsoft.com/office/officeart/2005/8/layout/hierarchy4"/>
    <dgm:cxn modelId="{61BE2BF3-0344-9F42-AB6A-E93232B1F086}" type="presParOf" srcId="{24D8FE04-4E8B-AC46-85E7-D71FAF769DBF}" destId="{F6022EEA-BCCE-3F4B-B8EE-42E09B1C8DE8}" srcOrd="3" destOrd="0" presId="urn:microsoft.com/office/officeart/2005/8/layout/hierarchy4"/>
    <dgm:cxn modelId="{94D0330D-275F-4246-957E-AEB77BB7CE14}" type="presParOf" srcId="{24D8FE04-4E8B-AC46-85E7-D71FAF769DBF}" destId="{10442EF9-20FE-F540-AF22-2894F087FCEC}" srcOrd="4" destOrd="0" presId="urn:microsoft.com/office/officeart/2005/8/layout/hierarchy4"/>
    <dgm:cxn modelId="{1242E86D-29B9-1947-B5BC-CF9F22BD2B5D}" type="presParOf" srcId="{10442EF9-20FE-F540-AF22-2894F087FCEC}" destId="{62EF44EB-AFC7-624C-8B43-BDA16B133762}" srcOrd="0" destOrd="0" presId="urn:microsoft.com/office/officeart/2005/8/layout/hierarchy4"/>
    <dgm:cxn modelId="{2F58A6B0-BAEE-B648-9BF5-47DCA686EB42}" type="presParOf" srcId="{10442EF9-20FE-F540-AF22-2894F087FCEC}" destId="{04F382DB-39F4-1246-91CD-52FE57BA67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AC87A-D2CC-4475-85C0-660C8C4CA64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7A8E20-EA19-45FA-9FCA-A8407C23534B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Perception</a:t>
          </a:r>
          <a:endParaRPr lang="en-US" dirty="0">
            <a:solidFill>
              <a:schemeClr val="bg1"/>
            </a:solidFill>
          </a:endParaRPr>
        </a:p>
      </dgm:t>
    </dgm:pt>
    <dgm:pt modelId="{E8907DC2-39B0-4D6B-B9E1-B87AA8F0959D}" type="parTrans" cxnId="{E1E08F3F-C68F-4448-B4BB-DB4706945C58}">
      <dgm:prSet/>
      <dgm:spPr/>
      <dgm:t>
        <a:bodyPr/>
        <a:lstStyle/>
        <a:p>
          <a:endParaRPr lang="en-US"/>
        </a:p>
      </dgm:t>
    </dgm:pt>
    <dgm:pt modelId="{C0E26D4D-3708-471F-A2C7-F79BA8AC2A47}" type="sibTrans" cxnId="{E1E08F3F-C68F-4448-B4BB-DB4706945C58}">
      <dgm:prSet/>
      <dgm:spPr/>
      <dgm:t>
        <a:bodyPr/>
        <a:lstStyle/>
        <a:p>
          <a:endParaRPr lang="en-US"/>
        </a:p>
      </dgm:t>
    </dgm:pt>
    <dgm:pt modelId="{E4BA0EF2-41C8-428C-9DF6-371DE306D68F}">
      <dgm:prSet/>
      <dgm:spPr/>
      <dgm:t>
        <a:bodyPr/>
        <a:lstStyle/>
        <a:p>
          <a:r>
            <a:rPr lang="en-GB" dirty="0"/>
            <a:t>Well… Research Methods is though, but not really a nightmare!</a:t>
          </a:r>
          <a:endParaRPr lang="en-US" dirty="0"/>
        </a:p>
      </dgm:t>
    </dgm:pt>
    <dgm:pt modelId="{E6C8B4D0-C516-480A-9F70-7CF23CA64AE3}" type="parTrans" cxnId="{4E5FDAB3-23B2-4A12-B45B-022276275107}">
      <dgm:prSet/>
      <dgm:spPr/>
      <dgm:t>
        <a:bodyPr/>
        <a:lstStyle/>
        <a:p>
          <a:endParaRPr lang="en-US"/>
        </a:p>
      </dgm:t>
    </dgm:pt>
    <dgm:pt modelId="{63FE08F5-69D7-4DA1-912F-B495BFEBD262}" type="sibTrans" cxnId="{4E5FDAB3-23B2-4A12-B45B-022276275107}">
      <dgm:prSet/>
      <dgm:spPr/>
      <dgm:t>
        <a:bodyPr/>
        <a:lstStyle/>
        <a:p>
          <a:endParaRPr lang="en-US"/>
        </a:p>
      </dgm:t>
    </dgm:pt>
    <dgm:pt modelId="{F24A3F35-4421-4A20-BD94-F8FEA11751B1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Inclusivity</a:t>
          </a:r>
          <a:endParaRPr lang="en-US" dirty="0">
            <a:solidFill>
              <a:schemeClr val="bg1"/>
            </a:solidFill>
          </a:endParaRPr>
        </a:p>
      </dgm:t>
    </dgm:pt>
    <dgm:pt modelId="{3AAAA68B-01EC-4496-817E-58BEBB92029F}" type="parTrans" cxnId="{DAFA0D5A-5A62-4ED1-A8BF-E34448E33B91}">
      <dgm:prSet/>
      <dgm:spPr/>
      <dgm:t>
        <a:bodyPr/>
        <a:lstStyle/>
        <a:p>
          <a:endParaRPr lang="en-US"/>
        </a:p>
      </dgm:t>
    </dgm:pt>
    <dgm:pt modelId="{A4623E36-ED33-4FF0-93A6-BB6FDBFBCB8D}" type="sibTrans" cxnId="{DAFA0D5A-5A62-4ED1-A8BF-E34448E33B91}">
      <dgm:prSet/>
      <dgm:spPr/>
      <dgm:t>
        <a:bodyPr/>
        <a:lstStyle/>
        <a:p>
          <a:endParaRPr lang="en-US"/>
        </a:p>
      </dgm:t>
    </dgm:pt>
    <dgm:pt modelId="{A9BA7BD2-E75C-43C6-8BD2-FA695EAB920F}">
      <dgm:prSet/>
      <dgm:spPr/>
      <dgm:t>
        <a:bodyPr/>
        <a:lstStyle/>
        <a:p>
          <a:r>
            <a:rPr lang="en-GB" dirty="0"/>
            <a:t>I can finally be an active part of the class!</a:t>
          </a:r>
          <a:endParaRPr lang="en-US" dirty="0"/>
        </a:p>
      </dgm:t>
    </dgm:pt>
    <dgm:pt modelId="{3D9AA867-ADB1-402F-923F-1F8E1537D3AF}" type="parTrans" cxnId="{8E8B382B-DCE9-4CB9-A812-E221B96454EB}">
      <dgm:prSet/>
      <dgm:spPr/>
      <dgm:t>
        <a:bodyPr/>
        <a:lstStyle/>
        <a:p>
          <a:endParaRPr lang="en-US"/>
        </a:p>
      </dgm:t>
    </dgm:pt>
    <dgm:pt modelId="{AB271D42-613C-417A-89C0-F1FE95071665}" type="sibTrans" cxnId="{8E8B382B-DCE9-4CB9-A812-E221B96454EB}">
      <dgm:prSet/>
      <dgm:spPr/>
      <dgm:t>
        <a:bodyPr/>
        <a:lstStyle/>
        <a:p>
          <a:endParaRPr lang="en-US"/>
        </a:p>
      </dgm:t>
    </dgm:pt>
    <dgm:pt modelId="{586CB2FD-B7F5-4564-8AFC-70C03BDE8168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Participation &amp; Engagement</a:t>
          </a:r>
          <a:endParaRPr lang="en-US" dirty="0">
            <a:solidFill>
              <a:schemeClr val="bg1"/>
            </a:solidFill>
          </a:endParaRPr>
        </a:p>
      </dgm:t>
    </dgm:pt>
    <dgm:pt modelId="{03AD4941-8879-4E7A-B888-46F98EBF0E20}" type="parTrans" cxnId="{2C2929CE-7CF1-4614-8D33-2B8F77FBB9BC}">
      <dgm:prSet/>
      <dgm:spPr/>
      <dgm:t>
        <a:bodyPr/>
        <a:lstStyle/>
        <a:p>
          <a:endParaRPr lang="en-US"/>
        </a:p>
      </dgm:t>
    </dgm:pt>
    <dgm:pt modelId="{C5BE5826-EE93-4A1E-A860-1B11DB89D750}" type="sibTrans" cxnId="{2C2929CE-7CF1-4614-8D33-2B8F77FBB9BC}">
      <dgm:prSet/>
      <dgm:spPr/>
      <dgm:t>
        <a:bodyPr/>
        <a:lstStyle/>
        <a:p>
          <a:endParaRPr lang="en-US"/>
        </a:p>
      </dgm:t>
    </dgm:pt>
    <dgm:pt modelId="{3E3F03EC-F6F3-43C3-B70B-A6E55DB6FF22}">
      <dgm:prSet/>
      <dgm:spPr/>
      <dgm:t>
        <a:bodyPr/>
        <a:lstStyle/>
        <a:p>
          <a:r>
            <a:rPr lang="en-GB" dirty="0"/>
            <a:t>This is like a game (and we get to use our phones!!!)</a:t>
          </a:r>
          <a:endParaRPr lang="en-US" dirty="0"/>
        </a:p>
      </dgm:t>
    </dgm:pt>
    <dgm:pt modelId="{B8FF5E6A-DE62-4E8F-9310-A1E6006BE56F}" type="parTrans" cxnId="{3FDB971D-00ED-4F54-A9E0-665675864736}">
      <dgm:prSet/>
      <dgm:spPr/>
      <dgm:t>
        <a:bodyPr/>
        <a:lstStyle/>
        <a:p>
          <a:endParaRPr lang="en-US"/>
        </a:p>
      </dgm:t>
    </dgm:pt>
    <dgm:pt modelId="{08307B75-F25C-42A9-9CC4-5DC6B89127B3}" type="sibTrans" cxnId="{3FDB971D-00ED-4F54-A9E0-665675864736}">
      <dgm:prSet/>
      <dgm:spPr/>
      <dgm:t>
        <a:bodyPr/>
        <a:lstStyle/>
        <a:p>
          <a:endParaRPr lang="en-US"/>
        </a:p>
      </dgm:t>
    </dgm:pt>
    <dgm:pt modelId="{46A4685E-C889-4F37-8582-00A165B4781D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Motivation &amp; confidence</a:t>
          </a:r>
          <a:endParaRPr lang="en-US" dirty="0">
            <a:solidFill>
              <a:schemeClr val="bg1"/>
            </a:solidFill>
          </a:endParaRPr>
        </a:p>
      </dgm:t>
    </dgm:pt>
    <dgm:pt modelId="{FB5C5A8B-DD1D-4FE9-84E6-E387E8AF1976}" type="parTrans" cxnId="{1ECB10B1-DF12-4BEF-856B-86D6435F59FA}">
      <dgm:prSet/>
      <dgm:spPr/>
      <dgm:t>
        <a:bodyPr/>
        <a:lstStyle/>
        <a:p>
          <a:endParaRPr lang="en-US"/>
        </a:p>
      </dgm:t>
    </dgm:pt>
    <dgm:pt modelId="{3DDB7C78-F702-4AD8-B188-DFB406787B14}" type="sibTrans" cxnId="{1ECB10B1-DF12-4BEF-856B-86D6435F59FA}">
      <dgm:prSet/>
      <dgm:spPr/>
      <dgm:t>
        <a:bodyPr/>
        <a:lstStyle/>
        <a:p>
          <a:endParaRPr lang="en-US"/>
        </a:p>
      </dgm:t>
    </dgm:pt>
    <dgm:pt modelId="{10D31EF1-99CC-4A65-8F27-1FDC3C181681}">
      <dgm:prSet/>
      <dgm:spPr/>
      <dgm:t>
        <a:bodyPr/>
        <a:lstStyle/>
        <a:p>
          <a:r>
            <a:rPr lang="en-GB" dirty="0"/>
            <a:t>Yay, I got it!</a:t>
          </a:r>
          <a:endParaRPr lang="en-US" dirty="0"/>
        </a:p>
      </dgm:t>
    </dgm:pt>
    <dgm:pt modelId="{831D7483-F839-43DE-B9E8-2A22AC34B34C}" type="parTrans" cxnId="{DFB53F3F-F773-4EAC-A35F-833F9697D721}">
      <dgm:prSet/>
      <dgm:spPr/>
      <dgm:t>
        <a:bodyPr/>
        <a:lstStyle/>
        <a:p>
          <a:endParaRPr lang="en-US"/>
        </a:p>
      </dgm:t>
    </dgm:pt>
    <dgm:pt modelId="{C41E9864-EADB-44E4-837D-3D6CBBFC852A}" type="sibTrans" cxnId="{DFB53F3F-F773-4EAC-A35F-833F9697D721}">
      <dgm:prSet/>
      <dgm:spPr/>
      <dgm:t>
        <a:bodyPr/>
        <a:lstStyle/>
        <a:p>
          <a:endParaRPr lang="en-US"/>
        </a:p>
      </dgm:t>
    </dgm:pt>
    <dgm:pt modelId="{A2AD4245-77A1-4D62-976E-4D9A112541DC}">
      <dgm:prSet/>
      <dgm:spPr/>
      <dgm:t>
        <a:bodyPr/>
        <a:lstStyle/>
        <a:p>
          <a:r>
            <a:rPr lang="en-GB" dirty="0"/>
            <a:t>Phew, I’m not the only person who did not get it! </a:t>
          </a:r>
          <a:endParaRPr lang="en-US" dirty="0"/>
        </a:p>
      </dgm:t>
    </dgm:pt>
    <dgm:pt modelId="{B289AA14-EFC1-4A0D-8239-BD6BE4899484}" type="parTrans" cxnId="{FB76DA70-D67E-4B3B-B873-13A8D7738FDF}">
      <dgm:prSet/>
      <dgm:spPr/>
      <dgm:t>
        <a:bodyPr/>
        <a:lstStyle/>
        <a:p>
          <a:endParaRPr lang="en-US"/>
        </a:p>
      </dgm:t>
    </dgm:pt>
    <dgm:pt modelId="{C285D4CA-E0D7-4404-883F-3030C7FB28D0}" type="sibTrans" cxnId="{FB76DA70-D67E-4B3B-B873-13A8D7738FDF}">
      <dgm:prSet/>
      <dgm:spPr/>
      <dgm:t>
        <a:bodyPr/>
        <a:lstStyle/>
        <a:p>
          <a:endParaRPr lang="en-US"/>
        </a:p>
      </dgm:t>
    </dgm:pt>
    <dgm:pt modelId="{BB3B77B2-DC5F-6241-846A-E9F8E631D804}" type="pres">
      <dgm:prSet presAssocID="{41FAC87A-D2CC-4475-85C0-660C8C4CA64D}" presName="linear" presStyleCnt="0">
        <dgm:presLayoutVars>
          <dgm:animLvl val="lvl"/>
          <dgm:resizeHandles val="exact"/>
        </dgm:presLayoutVars>
      </dgm:prSet>
      <dgm:spPr/>
    </dgm:pt>
    <dgm:pt modelId="{6F3E2803-3131-3242-AC17-FA7B3243068A}" type="pres">
      <dgm:prSet presAssocID="{C47A8E20-EA19-45FA-9FCA-A8407C2353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CA5E2F-4CC6-7949-B467-B780F6124057}" type="pres">
      <dgm:prSet presAssocID="{C47A8E20-EA19-45FA-9FCA-A8407C23534B}" presName="childText" presStyleLbl="revTx" presStyleIdx="0" presStyleCnt="4">
        <dgm:presLayoutVars>
          <dgm:bulletEnabled val="1"/>
        </dgm:presLayoutVars>
      </dgm:prSet>
      <dgm:spPr/>
    </dgm:pt>
    <dgm:pt modelId="{5CED027E-663E-7D44-88D6-A483257FC4EC}" type="pres">
      <dgm:prSet presAssocID="{F24A3F35-4421-4A20-BD94-F8FEA11751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4F766B-03D5-4644-9499-06E198F584C8}" type="pres">
      <dgm:prSet presAssocID="{F24A3F35-4421-4A20-BD94-F8FEA11751B1}" presName="childText" presStyleLbl="revTx" presStyleIdx="1" presStyleCnt="4">
        <dgm:presLayoutVars>
          <dgm:bulletEnabled val="1"/>
        </dgm:presLayoutVars>
      </dgm:prSet>
      <dgm:spPr/>
    </dgm:pt>
    <dgm:pt modelId="{0B7E35E7-66BD-DD4E-BB5D-F12A62570B79}" type="pres">
      <dgm:prSet presAssocID="{586CB2FD-B7F5-4564-8AFC-70C03BDE81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17A1CE-EB03-2245-B2B4-15120985BCB6}" type="pres">
      <dgm:prSet presAssocID="{586CB2FD-B7F5-4564-8AFC-70C03BDE8168}" presName="childText" presStyleLbl="revTx" presStyleIdx="2" presStyleCnt="4">
        <dgm:presLayoutVars>
          <dgm:bulletEnabled val="1"/>
        </dgm:presLayoutVars>
      </dgm:prSet>
      <dgm:spPr/>
    </dgm:pt>
    <dgm:pt modelId="{5CE33434-E5F1-1448-995D-1B0D46A093D4}" type="pres">
      <dgm:prSet presAssocID="{46A4685E-C889-4F37-8582-00A165B4781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638A13D-AF44-E04C-9ED9-969382E61362}" type="pres">
      <dgm:prSet presAssocID="{46A4685E-C889-4F37-8582-00A165B4781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FDB971D-00ED-4F54-A9E0-665675864736}" srcId="{586CB2FD-B7F5-4564-8AFC-70C03BDE8168}" destId="{3E3F03EC-F6F3-43C3-B70B-A6E55DB6FF22}" srcOrd="0" destOrd="0" parTransId="{B8FF5E6A-DE62-4E8F-9310-A1E6006BE56F}" sibTransId="{08307B75-F25C-42A9-9CC4-5DC6B89127B3}"/>
    <dgm:cxn modelId="{8E8B382B-DCE9-4CB9-A812-E221B96454EB}" srcId="{F24A3F35-4421-4A20-BD94-F8FEA11751B1}" destId="{A9BA7BD2-E75C-43C6-8BD2-FA695EAB920F}" srcOrd="0" destOrd="0" parTransId="{3D9AA867-ADB1-402F-923F-1F8E1537D3AF}" sibTransId="{AB271D42-613C-417A-89C0-F1FE95071665}"/>
    <dgm:cxn modelId="{82B4B038-4692-D541-BF1C-F157DF4EBD2F}" type="presOf" srcId="{F24A3F35-4421-4A20-BD94-F8FEA11751B1}" destId="{5CED027E-663E-7D44-88D6-A483257FC4EC}" srcOrd="0" destOrd="0" presId="urn:microsoft.com/office/officeart/2005/8/layout/vList2"/>
    <dgm:cxn modelId="{221E7A39-B9A5-7342-8EAE-F51A0A1BA379}" type="presOf" srcId="{C47A8E20-EA19-45FA-9FCA-A8407C23534B}" destId="{6F3E2803-3131-3242-AC17-FA7B3243068A}" srcOrd="0" destOrd="0" presId="urn:microsoft.com/office/officeart/2005/8/layout/vList2"/>
    <dgm:cxn modelId="{DFB53F3F-F773-4EAC-A35F-833F9697D721}" srcId="{46A4685E-C889-4F37-8582-00A165B4781D}" destId="{10D31EF1-99CC-4A65-8F27-1FDC3C181681}" srcOrd="0" destOrd="0" parTransId="{831D7483-F839-43DE-B9E8-2A22AC34B34C}" sibTransId="{C41E9864-EADB-44E4-837D-3D6CBBFC852A}"/>
    <dgm:cxn modelId="{E1E08F3F-C68F-4448-B4BB-DB4706945C58}" srcId="{41FAC87A-D2CC-4475-85C0-660C8C4CA64D}" destId="{C47A8E20-EA19-45FA-9FCA-A8407C23534B}" srcOrd="0" destOrd="0" parTransId="{E8907DC2-39B0-4D6B-B9E1-B87AA8F0959D}" sibTransId="{C0E26D4D-3708-471F-A2C7-F79BA8AC2A47}"/>
    <dgm:cxn modelId="{C24AD747-683B-EB46-A134-7C46332BA24D}" type="presOf" srcId="{A9BA7BD2-E75C-43C6-8BD2-FA695EAB920F}" destId="{244F766B-03D5-4644-9499-06E198F584C8}" srcOrd="0" destOrd="0" presId="urn:microsoft.com/office/officeart/2005/8/layout/vList2"/>
    <dgm:cxn modelId="{DAFA0D5A-5A62-4ED1-A8BF-E34448E33B91}" srcId="{41FAC87A-D2CC-4475-85C0-660C8C4CA64D}" destId="{F24A3F35-4421-4A20-BD94-F8FEA11751B1}" srcOrd="1" destOrd="0" parTransId="{3AAAA68B-01EC-4496-817E-58BEBB92029F}" sibTransId="{A4623E36-ED33-4FF0-93A6-BB6FDBFBCB8D}"/>
    <dgm:cxn modelId="{C7B9895E-D8BC-314A-9499-1261B3A19FBC}" type="presOf" srcId="{46A4685E-C889-4F37-8582-00A165B4781D}" destId="{5CE33434-E5F1-1448-995D-1B0D46A093D4}" srcOrd="0" destOrd="0" presId="urn:microsoft.com/office/officeart/2005/8/layout/vList2"/>
    <dgm:cxn modelId="{395E8767-6175-E34E-B651-553C2D84DB6A}" type="presOf" srcId="{3E3F03EC-F6F3-43C3-B70B-A6E55DB6FF22}" destId="{1E17A1CE-EB03-2245-B2B4-15120985BCB6}" srcOrd="0" destOrd="0" presId="urn:microsoft.com/office/officeart/2005/8/layout/vList2"/>
    <dgm:cxn modelId="{FB76DA70-D67E-4B3B-B873-13A8D7738FDF}" srcId="{46A4685E-C889-4F37-8582-00A165B4781D}" destId="{A2AD4245-77A1-4D62-976E-4D9A112541DC}" srcOrd="1" destOrd="0" parTransId="{B289AA14-EFC1-4A0D-8239-BD6BE4899484}" sibTransId="{C285D4CA-E0D7-4404-883F-3030C7FB28D0}"/>
    <dgm:cxn modelId="{198618AC-0081-1249-937C-D0E56A26480A}" type="presOf" srcId="{41FAC87A-D2CC-4475-85C0-660C8C4CA64D}" destId="{BB3B77B2-DC5F-6241-846A-E9F8E631D804}" srcOrd="0" destOrd="0" presId="urn:microsoft.com/office/officeart/2005/8/layout/vList2"/>
    <dgm:cxn modelId="{1ECB10B1-DF12-4BEF-856B-86D6435F59FA}" srcId="{41FAC87A-D2CC-4475-85C0-660C8C4CA64D}" destId="{46A4685E-C889-4F37-8582-00A165B4781D}" srcOrd="3" destOrd="0" parTransId="{FB5C5A8B-DD1D-4FE9-84E6-E387E8AF1976}" sibTransId="{3DDB7C78-F702-4AD8-B188-DFB406787B14}"/>
    <dgm:cxn modelId="{4E5FDAB3-23B2-4A12-B45B-022276275107}" srcId="{C47A8E20-EA19-45FA-9FCA-A8407C23534B}" destId="{E4BA0EF2-41C8-428C-9DF6-371DE306D68F}" srcOrd="0" destOrd="0" parTransId="{E6C8B4D0-C516-480A-9F70-7CF23CA64AE3}" sibTransId="{63FE08F5-69D7-4DA1-912F-B495BFEBD262}"/>
    <dgm:cxn modelId="{FAD696C5-ECB7-E64C-9AD5-DD0FE676D361}" type="presOf" srcId="{E4BA0EF2-41C8-428C-9DF6-371DE306D68F}" destId="{3FCA5E2F-4CC6-7949-B467-B780F6124057}" srcOrd="0" destOrd="0" presId="urn:microsoft.com/office/officeart/2005/8/layout/vList2"/>
    <dgm:cxn modelId="{2C2929CE-7CF1-4614-8D33-2B8F77FBB9BC}" srcId="{41FAC87A-D2CC-4475-85C0-660C8C4CA64D}" destId="{586CB2FD-B7F5-4564-8AFC-70C03BDE8168}" srcOrd="2" destOrd="0" parTransId="{03AD4941-8879-4E7A-B888-46F98EBF0E20}" sibTransId="{C5BE5826-EE93-4A1E-A860-1B11DB89D750}"/>
    <dgm:cxn modelId="{700B97E3-71CC-DE42-9B5F-62E3706CD3A4}" type="presOf" srcId="{10D31EF1-99CC-4A65-8F27-1FDC3C181681}" destId="{9638A13D-AF44-E04C-9ED9-969382E61362}" srcOrd="0" destOrd="0" presId="urn:microsoft.com/office/officeart/2005/8/layout/vList2"/>
    <dgm:cxn modelId="{9BDE2BE6-6539-0C40-8D92-7B12EE11A93A}" type="presOf" srcId="{A2AD4245-77A1-4D62-976E-4D9A112541DC}" destId="{9638A13D-AF44-E04C-9ED9-969382E61362}" srcOrd="0" destOrd="1" presId="urn:microsoft.com/office/officeart/2005/8/layout/vList2"/>
    <dgm:cxn modelId="{AD3E3CED-40C9-374D-8C95-8499BAFA9CE6}" type="presOf" srcId="{586CB2FD-B7F5-4564-8AFC-70C03BDE8168}" destId="{0B7E35E7-66BD-DD4E-BB5D-F12A62570B79}" srcOrd="0" destOrd="0" presId="urn:microsoft.com/office/officeart/2005/8/layout/vList2"/>
    <dgm:cxn modelId="{62D90A06-AC8A-7741-BD5E-10B0D8F4593F}" type="presParOf" srcId="{BB3B77B2-DC5F-6241-846A-E9F8E631D804}" destId="{6F3E2803-3131-3242-AC17-FA7B3243068A}" srcOrd="0" destOrd="0" presId="urn:microsoft.com/office/officeart/2005/8/layout/vList2"/>
    <dgm:cxn modelId="{693D86B1-3D4D-9549-8BEA-70E3C3E90168}" type="presParOf" srcId="{BB3B77B2-DC5F-6241-846A-E9F8E631D804}" destId="{3FCA5E2F-4CC6-7949-B467-B780F6124057}" srcOrd="1" destOrd="0" presId="urn:microsoft.com/office/officeart/2005/8/layout/vList2"/>
    <dgm:cxn modelId="{AF54AA0A-773A-D04A-8403-C04B7599B9E9}" type="presParOf" srcId="{BB3B77B2-DC5F-6241-846A-E9F8E631D804}" destId="{5CED027E-663E-7D44-88D6-A483257FC4EC}" srcOrd="2" destOrd="0" presId="urn:microsoft.com/office/officeart/2005/8/layout/vList2"/>
    <dgm:cxn modelId="{C6D3D2EF-AE6A-9145-9C03-94A404682F58}" type="presParOf" srcId="{BB3B77B2-DC5F-6241-846A-E9F8E631D804}" destId="{244F766B-03D5-4644-9499-06E198F584C8}" srcOrd="3" destOrd="0" presId="urn:microsoft.com/office/officeart/2005/8/layout/vList2"/>
    <dgm:cxn modelId="{750EAFE9-07C7-8C48-97AB-3F9F8190C4FA}" type="presParOf" srcId="{BB3B77B2-DC5F-6241-846A-E9F8E631D804}" destId="{0B7E35E7-66BD-DD4E-BB5D-F12A62570B79}" srcOrd="4" destOrd="0" presId="urn:microsoft.com/office/officeart/2005/8/layout/vList2"/>
    <dgm:cxn modelId="{75EF40AD-7CCF-A443-A27B-C84B7859241A}" type="presParOf" srcId="{BB3B77B2-DC5F-6241-846A-E9F8E631D804}" destId="{1E17A1CE-EB03-2245-B2B4-15120985BCB6}" srcOrd="5" destOrd="0" presId="urn:microsoft.com/office/officeart/2005/8/layout/vList2"/>
    <dgm:cxn modelId="{567A0FE8-BFAC-2347-92B7-7C5A40DE5DBE}" type="presParOf" srcId="{BB3B77B2-DC5F-6241-846A-E9F8E631D804}" destId="{5CE33434-E5F1-1448-995D-1B0D46A093D4}" srcOrd="6" destOrd="0" presId="urn:microsoft.com/office/officeart/2005/8/layout/vList2"/>
    <dgm:cxn modelId="{52D590D4-62BB-F041-B133-24BD11FBA092}" type="presParOf" srcId="{BB3B77B2-DC5F-6241-846A-E9F8E631D804}" destId="{9638A13D-AF44-E04C-9ED9-969382E613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B61F3-2003-124C-ADEC-795FC5EDB322}">
      <dsp:nvSpPr>
        <dsp:cNvPr id="0" name=""/>
        <dsp:cNvSpPr/>
      </dsp:nvSpPr>
      <dsp:spPr>
        <a:xfrm>
          <a:off x="-5429507" y="-831376"/>
          <a:ext cx="6464939" cy="646493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2F174-49FC-2641-B557-49C9AD16E808}">
      <dsp:nvSpPr>
        <dsp:cNvPr id="0" name=""/>
        <dsp:cNvSpPr/>
      </dsp:nvSpPr>
      <dsp:spPr>
        <a:xfrm>
          <a:off x="542071" y="369192"/>
          <a:ext cx="10078575" cy="738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97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F2F2F2"/>
              </a:solidFill>
            </a:rPr>
            <a:t>At the beginning of the session</a:t>
          </a:r>
        </a:p>
      </dsp:txBody>
      <dsp:txXfrm>
        <a:off x="542071" y="369192"/>
        <a:ext cx="10078575" cy="738768"/>
      </dsp:txXfrm>
    </dsp:sp>
    <dsp:sp modelId="{63653200-EDA4-5A45-ACF6-22974D145842}">
      <dsp:nvSpPr>
        <dsp:cNvPr id="0" name=""/>
        <dsp:cNvSpPr/>
      </dsp:nvSpPr>
      <dsp:spPr>
        <a:xfrm>
          <a:off x="80341" y="276846"/>
          <a:ext cx="923460" cy="923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6DE5E-DDE3-5D42-800A-64647D96E55D}">
      <dsp:nvSpPr>
        <dsp:cNvPr id="0" name=""/>
        <dsp:cNvSpPr/>
      </dsp:nvSpPr>
      <dsp:spPr>
        <a:xfrm>
          <a:off x="965624" y="1477536"/>
          <a:ext cx="9655022" cy="738768"/>
        </a:xfrm>
        <a:prstGeom prst="rect">
          <a:avLst/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97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F2F2F2"/>
              </a:solidFill>
            </a:rPr>
            <a:t>During the session</a:t>
          </a:r>
        </a:p>
      </dsp:txBody>
      <dsp:txXfrm>
        <a:off x="965624" y="1477536"/>
        <a:ext cx="9655022" cy="738768"/>
      </dsp:txXfrm>
    </dsp:sp>
    <dsp:sp modelId="{0D92508C-0D98-A646-B6AA-B12CB6F2E23F}">
      <dsp:nvSpPr>
        <dsp:cNvPr id="0" name=""/>
        <dsp:cNvSpPr/>
      </dsp:nvSpPr>
      <dsp:spPr>
        <a:xfrm>
          <a:off x="503894" y="1385190"/>
          <a:ext cx="923460" cy="923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860324"/>
              <a:satOff val="-10190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E2270-146D-FD4B-B03D-2010EDE55399}">
      <dsp:nvSpPr>
        <dsp:cNvPr id="0" name=""/>
        <dsp:cNvSpPr/>
      </dsp:nvSpPr>
      <dsp:spPr>
        <a:xfrm>
          <a:off x="965624" y="2585881"/>
          <a:ext cx="9655022" cy="738768"/>
        </a:xfrm>
        <a:prstGeom prst="rect">
          <a:avLst/>
        </a:prstGeom>
        <a:solidFill>
          <a:schemeClr val="accent3">
            <a:hueOff val="-3720649"/>
            <a:satOff val="-20381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97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F2F2F2"/>
              </a:solidFill>
            </a:rPr>
            <a:t>Towards the end of the session</a:t>
          </a:r>
        </a:p>
      </dsp:txBody>
      <dsp:txXfrm>
        <a:off x="965624" y="2585881"/>
        <a:ext cx="9655022" cy="738768"/>
      </dsp:txXfrm>
    </dsp:sp>
    <dsp:sp modelId="{1CBA95A2-F3C2-A641-8740-26B3EB44AED4}">
      <dsp:nvSpPr>
        <dsp:cNvPr id="0" name=""/>
        <dsp:cNvSpPr/>
      </dsp:nvSpPr>
      <dsp:spPr>
        <a:xfrm>
          <a:off x="503894" y="2493535"/>
          <a:ext cx="923460" cy="923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720649"/>
              <a:satOff val="-20381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08F93-E3D0-364C-8E80-4373A27FA5F2}">
      <dsp:nvSpPr>
        <dsp:cNvPr id="0" name=""/>
        <dsp:cNvSpPr/>
      </dsp:nvSpPr>
      <dsp:spPr>
        <a:xfrm>
          <a:off x="542071" y="3694226"/>
          <a:ext cx="10078575" cy="738768"/>
        </a:xfrm>
        <a:prstGeom prst="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97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F2F2F2"/>
              </a:solidFill>
            </a:rPr>
            <a:t>At the end of the semester</a:t>
          </a:r>
        </a:p>
      </dsp:txBody>
      <dsp:txXfrm>
        <a:off x="542071" y="3694226"/>
        <a:ext cx="10078575" cy="738768"/>
      </dsp:txXfrm>
    </dsp:sp>
    <dsp:sp modelId="{7394221A-D559-FB44-B86F-260A40570E81}">
      <dsp:nvSpPr>
        <dsp:cNvPr id="0" name=""/>
        <dsp:cNvSpPr/>
      </dsp:nvSpPr>
      <dsp:spPr>
        <a:xfrm>
          <a:off x="80341" y="3601880"/>
          <a:ext cx="923460" cy="923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64ECE-7B5B-924E-BD2A-D11426D4E2B3}">
      <dsp:nvSpPr>
        <dsp:cNvPr id="0" name=""/>
        <dsp:cNvSpPr/>
      </dsp:nvSpPr>
      <dsp:spPr>
        <a:xfrm>
          <a:off x="3394" y="1685"/>
          <a:ext cx="11256727" cy="1568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 err="1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PollEV</a:t>
          </a:r>
          <a:endParaRPr lang="en-GB" sz="3400" kern="1200" dirty="0">
            <a:solidFill>
              <a:srgbClr val="4E8542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 lecturer asks a question and waits for the students to answer</a:t>
          </a:r>
        </a:p>
      </dsp:txBody>
      <dsp:txXfrm>
        <a:off x="49323" y="47614"/>
        <a:ext cx="11164869" cy="1476267"/>
      </dsp:txXfrm>
    </dsp:sp>
    <dsp:sp modelId="{F41AA0DC-C965-1E4E-903E-9A9E5D5016E4}">
      <dsp:nvSpPr>
        <dsp:cNvPr id="0" name=""/>
        <dsp:cNvSpPr/>
      </dsp:nvSpPr>
      <dsp:spPr>
        <a:xfrm>
          <a:off x="3394" y="1777431"/>
          <a:ext cx="3540347" cy="2145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Brief explanation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>
              <a:solidFill>
                <a:schemeClr val="tx1"/>
              </a:solidFill>
              <a:latin typeface="+mn-lt"/>
              <a:cs typeface="Aharoni" panose="02010803020104030203" pitchFamily="2" charset="-79"/>
            </a:rPr>
            <a:t>For simple topics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>
              <a:solidFill>
                <a:schemeClr val="tx1"/>
              </a:solidFill>
              <a:latin typeface="+mn-lt"/>
              <a:cs typeface="Aharoni" panose="02010803020104030203" pitchFamily="2" charset="-79"/>
            </a:rPr>
            <a:t>(and then next slide)</a:t>
          </a:r>
        </a:p>
      </dsp:txBody>
      <dsp:txXfrm>
        <a:off x="66235" y="1840272"/>
        <a:ext cx="3414665" cy="2019860"/>
      </dsp:txXfrm>
    </dsp:sp>
    <dsp:sp modelId="{959F6B27-31AF-834B-9962-CD4A12AD43A4}">
      <dsp:nvSpPr>
        <dsp:cNvPr id="0" name=""/>
        <dsp:cNvSpPr/>
      </dsp:nvSpPr>
      <dsp:spPr>
        <a:xfrm>
          <a:off x="3861584" y="1760127"/>
          <a:ext cx="3540347" cy="2145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Verbal question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For students to justify their answers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(Why this and not that?)</a:t>
          </a:r>
        </a:p>
      </dsp:txBody>
      <dsp:txXfrm>
        <a:off x="3924425" y="1822968"/>
        <a:ext cx="3414665" cy="2019860"/>
      </dsp:txXfrm>
    </dsp:sp>
    <dsp:sp modelId="{62EF44EB-AFC7-624C-8B43-BDA16B133762}">
      <dsp:nvSpPr>
        <dsp:cNvPr id="0" name=""/>
        <dsp:cNvSpPr/>
      </dsp:nvSpPr>
      <dsp:spPr>
        <a:xfrm>
          <a:off x="7719774" y="1777431"/>
          <a:ext cx="3540347" cy="2145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Pair work /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rgbClr val="4E8542"/>
              </a:solidFill>
              <a:latin typeface="Aharoni" panose="02010803020104030203" pitchFamily="2" charset="-79"/>
              <a:cs typeface="Aharoni" panose="02010803020104030203" pitchFamily="2" charset="-79"/>
            </a:rPr>
            <a:t>group discussion</a:t>
          </a:r>
        </a:p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 F</a:t>
          </a:r>
          <a:r>
            <a:rPr lang="en-GB" sz="2300" kern="1200" dirty="0"/>
            <a:t>or challenging topics.</a:t>
          </a:r>
        </a:p>
      </dsp:txBody>
      <dsp:txXfrm>
        <a:off x="7782615" y="1840272"/>
        <a:ext cx="3414665" cy="2019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E2803-3131-3242-AC17-FA7B3243068A}">
      <dsp:nvSpPr>
        <dsp:cNvPr id="0" name=""/>
        <dsp:cNvSpPr/>
      </dsp:nvSpPr>
      <dsp:spPr>
        <a:xfrm>
          <a:off x="0" y="86791"/>
          <a:ext cx="1140156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Perception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2784" y="119575"/>
        <a:ext cx="11335992" cy="606012"/>
      </dsp:txXfrm>
    </dsp:sp>
    <dsp:sp modelId="{3FCA5E2F-4CC6-7949-B467-B780F6124057}">
      <dsp:nvSpPr>
        <dsp:cNvPr id="0" name=""/>
        <dsp:cNvSpPr/>
      </dsp:nvSpPr>
      <dsp:spPr>
        <a:xfrm>
          <a:off x="0" y="758371"/>
          <a:ext cx="1140156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00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Well… Research Methods is though, but not really a nightmare!</a:t>
          </a:r>
          <a:endParaRPr lang="en-US" sz="2200" kern="1200" dirty="0"/>
        </a:p>
      </dsp:txBody>
      <dsp:txXfrm>
        <a:off x="0" y="758371"/>
        <a:ext cx="11401560" cy="463680"/>
      </dsp:txXfrm>
    </dsp:sp>
    <dsp:sp modelId="{5CED027E-663E-7D44-88D6-A483257FC4EC}">
      <dsp:nvSpPr>
        <dsp:cNvPr id="0" name=""/>
        <dsp:cNvSpPr/>
      </dsp:nvSpPr>
      <dsp:spPr>
        <a:xfrm>
          <a:off x="0" y="1222051"/>
          <a:ext cx="11401560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Inclusivity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2784" y="1254835"/>
        <a:ext cx="11335992" cy="606012"/>
      </dsp:txXfrm>
    </dsp:sp>
    <dsp:sp modelId="{244F766B-03D5-4644-9499-06E198F584C8}">
      <dsp:nvSpPr>
        <dsp:cNvPr id="0" name=""/>
        <dsp:cNvSpPr/>
      </dsp:nvSpPr>
      <dsp:spPr>
        <a:xfrm>
          <a:off x="0" y="1893631"/>
          <a:ext cx="1140156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00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I can finally be an active part of the class!</a:t>
          </a:r>
          <a:endParaRPr lang="en-US" sz="2200" kern="1200" dirty="0"/>
        </a:p>
      </dsp:txBody>
      <dsp:txXfrm>
        <a:off x="0" y="1893631"/>
        <a:ext cx="11401560" cy="463680"/>
      </dsp:txXfrm>
    </dsp:sp>
    <dsp:sp modelId="{0B7E35E7-66BD-DD4E-BB5D-F12A62570B79}">
      <dsp:nvSpPr>
        <dsp:cNvPr id="0" name=""/>
        <dsp:cNvSpPr/>
      </dsp:nvSpPr>
      <dsp:spPr>
        <a:xfrm>
          <a:off x="0" y="2357311"/>
          <a:ext cx="11401560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Participation &amp; Engagement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2784" y="2390095"/>
        <a:ext cx="11335992" cy="606012"/>
      </dsp:txXfrm>
    </dsp:sp>
    <dsp:sp modelId="{1E17A1CE-EB03-2245-B2B4-15120985BCB6}">
      <dsp:nvSpPr>
        <dsp:cNvPr id="0" name=""/>
        <dsp:cNvSpPr/>
      </dsp:nvSpPr>
      <dsp:spPr>
        <a:xfrm>
          <a:off x="0" y="3028891"/>
          <a:ext cx="1140156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00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This is like a game (and we get to use our phones!!!)</a:t>
          </a:r>
          <a:endParaRPr lang="en-US" sz="2200" kern="1200" dirty="0"/>
        </a:p>
      </dsp:txBody>
      <dsp:txXfrm>
        <a:off x="0" y="3028891"/>
        <a:ext cx="11401560" cy="463680"/>
      </dsp:txXfrm>
    </dsp:sp>
    <dsp:sp modelId="{5CE33434-E5F1-1448-995D-1B0D46A093D4}">
      <dsp:nvSpPr>
        <dsp:cNvPr id="0" name=""/>
        <dsp:cNvSpPr/>
      </dsp:nvSpPr>
      <dsp:spPr>
        <a:xfrm>
          <a:off x="0" y="3492571"/>
          <a:ext cx="1140156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Motivation &amp; confidence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2784" y="3525355"/>
        <a:ext cx="11335992" cy="606012"/>
      </dsp:txXfrm>
    </dsp:sp>
    <dsp:sp modelId="{9638A13D-AF44-E04C-9ED9-969382E61362}">
      <dsp:nvSpPr>
        <dsp:cNvPr id="0" name=""/>
        <dsp:cNvSpPr/>
      </dsp:nvSpPr>
      <dsp:spPr>
        <a:xfrm>
          <a:off x="0" y="4164151"/>
          <a:ext cx="1140156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00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Yay, I got it!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Phew, I’m not the only person who did not get it! </a:t>
          </a:r>
          <a:endParaRPr lang="en-US" sz="2200" kern="1200" dirty="0"/>
        </a:p>
      </dsp:txBody>
      <dsp:txXfrm>
        <a:off x="0" y="4164151"/>
        <a:ext cx="11401560" cy="75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9868A-0696-B345-B0BA-7FC55F6B64BC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3CA3F-AB27-2C4E-8B3F-685E70C49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6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CA3F-AB27-2C4E-8B3F-685E70C49B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5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CA3F-AB27-2C4E-8B3F-685E70C49B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7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CA3F-AB27-2C4E-8B3F-685E70C49B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6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rgbClr val="4E8542"/>
                </a:solidFill>
                <a:cs typeface="Aharoni" panose="02010803020104030203" pitchFamily="2" charset="-79"/>
              </a:rPr>
              <a:t>Warm-up question(s) </a:t>
            </a:r>
            <a:r>
              <a:rPr lang="en-GB" sz="1200" dirty="0">
                <a:latin typeface="Aharoni" panose="02010803020104030203" pitchFamily="2" charset="-79"/>
                <a:cs typeface="Aharoni" panose="02010803020104030203" pitchFamily="2" charset="-79"/>
              </a:rPr>
              <a:t>At the beginning of the session t0: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Aharoni" panose="02010803020104030203" pitchFamily="2" charset="-79"/>
                <a:cs typeface="Aharoni" panose="02010803020104030203" pitchFamily="2" charset="-79"/>
              </a:rPr>
              <a:t>Initiate thinking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Aharoni" panose="02010803020104030203" pitchFamily="2" charset="-79"/>
                <a:cs typeface="Aharoni" panose="02010803020104030203" pitchFamily="2" charset="-79"/>
              </a:rPr>
              <a:t>Recall the prior knowledge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Aharoni" panose="02010803020104030203" pitchFamily="2" charset="-79"/>
                <a:cs typeface="Aharoni" panose="02010803020104030203" pitchFamily="2" charset="-79"/>
              </a:rPr>
              <a:t>Link the new information to the existing knowledge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CA3F-AB27-2C4E-8B3F-685E70C49B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71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CA3F-AB27-2C4E-8B3F-685E70C49B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4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CA3F-AB27-2C4E-8B3F-685E70C49B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79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CA3F-AB27-2C4E-8B3F-685E70C49B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7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7ABF-60B3-87FE-135D-E910024E8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3ACDA-C335-4FD6-FF50-8654C9774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8BAC6-7BD3-7DE1-0ECB-058550CA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CF5F-F943-AA27-0C58-42A7FBDE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4183-C62E-7F49-5597-B93288AF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7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7D1-C25D-8C18-F207-E7762259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C90B8-C1E0-DC2E-9FFF-F62E1D250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4FE58-F3E0-0DA6-5803-8060E6B3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8E476-F2EA-A292-B606-8D4AA8C1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9F5DA-6AD3-BCD4-CD5B-B8A3DE26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9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C2387-ECBC-947A-FB25-A86785161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FE648-90A6-B72B-74C2-75787C499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DDDBE-C74D-6F48-108C-E22B2A3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8D1C-58F9-6520-9D2B-01C712CC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F8506-2724-B97B-3986-3ABBB1EF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1FC2-7418-DCC3-B68D-D4551257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3496-1911-E8FB-B845-20743EF60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7DD1-6C38-EFB7-0BC3-4A5C5CB1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ECB7A-A2FB-5639-F46B-C33C1C1D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AC70-CAA7-2BBD-BC63-4B498109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A7CC-3CDF-3A4F-F152-28AC2F5E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40EDE-F73F-05A2-71DB-BC9BE1EB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BD624-9CB0-08F2-138A-7C6B422B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462B7-2879-62BA-94FC-EBC6E622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FDBD3-2254-101F-CE96-C4EC694D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9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FE5D-3668-662C-5212-0F829921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6DA9-5A00-E494-9D0E-A19950F74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3AD23-2A57-9151-B081-27745D46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CEAA4-8505-50DF-2852-DA3FD5A0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44304-EBFC-52BB-17C8-827B48A0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25DC8-9BD9-526C-199D-5EE18694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3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9182-4060-B0D8-0585-DEA2FE07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22B69-D3C1-2331-5527-0984A33EF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CFAF8-DE21-360A-4E19-2835A8030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BCEF4-D385-BFAB-08A8-8E156DAD2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44BFC-110D-611B-BAE5-FCE87C736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0FEE8-627C-C5D1-6FD3-EE1C852A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09708-132B-6FD0-8CF1-9B07E4E7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F2E2C-A89A-65C6-061A-EAF9147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2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C037-0F4C-42AA-637D-A79369EB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21A6A-0DE4-C9F4-1189-4ADC3E03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DBA6F-8467-9AF5-D4B0-D3F96706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7A19E-A67D-C914-9A67-EA8755D7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0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1353A-D998-02F2-E5E7-E62B269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84D3B-51FC-3113-01E0-CF984366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5F49-3C88-198C-D7A8-02DB1E49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4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73F-17C5-CC9B-D394-25087816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A4EA-75C8-931C-4BF4-D1A1D771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D8BF9-EC80-662F-35E1-0A177D3F5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663D0-8CB3-D846-3038-D32B6CBE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295E4-BB3A-8955-BF05-5BAD24C5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A831F-0E2F-45CE-3A52-3F8D0852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0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2C90-326C-E6A6-8EC7-C4D71B25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827C-7015-87E0-B733-D9AAA219F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F6F99-4007-64A9-096E-74B62BA4C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FFCA6-2713-AAA4-202F-13D60AFCE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C794C-390C-CC74-079B-F4C9C174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79B50-DED1-3D26-D0A4-2D7EFE9F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EBE6C-C319-7BDD-60FC-CFB83385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FB9B9-B93A-A727-4DF9-7EABFCD5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46431-15E6-E167-0BC7-60153999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3BD6-0DAD-DA4D-922C-943A65490D7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12AA4-8AA8-63CA-5251-43FD1FB31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5825F-4E00-9FFA-AFDA-D8994727E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B4AA-7A54-814B-A432-1D31C8E16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7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tapp.com/collaboration-software/a/poll-everywhere/review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Relationship Id="rId14" Type="http://schemas.openxmlformats.org/officeDocument/2006/relationships/hyperlink" Target="https://www.getapp.com/collaboration-software/a/poll-everywhere/review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515C0-7BB7-8C60-D0FA-71FDCADF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321" y="438519"/>
            <a:ext cx="9330372" cy="3542045"/>
          </a:xfrm>
        </p:spPr>
        <p:txBody>
          <a:bodyPr anchor="b">
            <a:normAutofit/>
          </a:bodyPr>
          <a:lstStyle/>
          <a:p>
            <a:pPr algn="l"/>
            <a:br>
              <a:rPr lang="en-GB" sz="4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br>
              <a:rPr lang="en-GB" sz="4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en-GB" sz="4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Enhancing the Instruction of Research </a:t>
            </a:r>
            <a:r>
              <a:rPr lang="en-GB" sz="4600" b="1" kern="1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</a:t>
            </a:r>
            <a:r>
              <a:rPr lang="en-GB" sz="4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ethods </a:t>
            </a:r>
            <a:r>
              <a:rPr lang="en-GB" sz="4600" b="1" kern="100" dirty="0">
                <a:ea typeface="Calibri" panose="020F0502020204030204" pitchFamily="34" charset="0"/>
              </a:rPr>
              <a:t>using</a:t>
            </a:r>
            <a:r>
              <a:rPr lang="en-GB" sz="4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br>
              <a:rPr lang="en-GB" sz="4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en-GB" sz="4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Poll </a:t>
            </a:r>
            <a:r>
              <a:rPr lang="en-GB" sz="4600" b="1" kern="1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</a:t>
            </a:r>
            <a:r>
              <a:rPr lang="en-GB" sz="4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verywhere™ </a:t>
            </a:r>
            <a:endParaRPr lang="en-GB" sz="4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E753F-460A-D7F5-6C57-9B23641CC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24" y="4317087"/>
            <a:ext cx="7132335" cy="1577546"/>
          </a:xfrm>
        </p:spPr>
        <p:txBody>
          <a:bodyPr anchor="t">
            <a:normAutofit/>
          </a:bodyPr>
          <a:lstStyle/>
          <a:p>
            <a:pPr algn="l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Neda Sattarzadeh</a:t>
            </a:r>
          </a:p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Geller College of Hospitality and Tourism</a:t>
            </a:r>
          </a:p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Neda.Sattarzadeh@uwl.ac.uk</a:t>
            </a:r>
          </a:p>
        </p:txBody>
      </p:sp>
      <p:pic>
        <p:nvPicPr>
          <p:cNvPr id="9" name="Picture 8" descr="A picture containing font, text, logo, graphics&#10;&#10;Description automatically generated">
            <a:extLst>
              <a:ext uri="{FF2B5EF4-FFF2-40B4-BE49-F238E27FC236}">
                <a16:creationId xmlns:a16="http://schemas.microsoft.com/office/drawing/2014/main" id="{706AC6F6-3CB7-99F5-106B-89B011D00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74" b="97037" l="10000" r="90000">
                        <a14:foregroundMark x1="37188" y1="19259" x2="39583" y2="28148"/>
                        <a14:foregroundMark x1="36563" y1="41852" x2="46458" y2="49815"/>
                        <a14:foregroundMark x1="48542" y1="46667" x2="48542" y2="46667"/>
                        <a14:foregroundMark x1="53125" y1="9444" x2="57813" y2="9815"/>
                        <a14:foregroundMark x1="34167" y1="35741" x2="34167" y2="35741"/>
                        <a14:foregroundMark x1="33958" y1="33889" x2="33958" y2="33889"/>
                        <a14:foregroundMark x1="39167" y1="55556" x2="44896" y2="54444"/>
                        <a14:foregroundMark x1="46667" y1="60556" x2="49375" y2="58148"/>
                        <a14:foregroundMark x1="15521" y1="89815" x2="51250" y2="90185"/>
                        <a14:foregroundMark x1="51250" y1="90185" x2="71979" y2="85926"/>
                        <a14:foregroundMark x1="71979" y1="85926" x2="80313" y2="85926"/>
                        <a14:foregroundMark x1="80313" y1="85926" x2="85208" y2="90926"/>
                        <a14:foregroundMark x1="71042" y1="77222" x2="29271" y2="76852"/>
                        <a14:foregroundMark x1="15521" y1="96852" x2="24167" y2="97037"/>
                        <a14:foregroundMark x1="24167" y1="97037" x2="38542" y2="957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2618" y="705899"/>
            <a:ext cx="2034209" cy="1144243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 with low confidence">
            <a:extLst>
              <a:ext uri="{FF2B5EF4-FFF2-40B4-BE49-F238E27FC236}">
                <a16:creationId xmlns:a16="http://schemas.microsoft.com/office/drawing/2014/main" id="{A0590CDC-7C6A-B1BD-028E-160385F64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387" y1="19251" x2="64839" y2="32086"/>
                        <a14:foregroundMark x1="82903" y1="51337" x2="80645" y2="56684"/>
                        <a14:foregroundMark x1="50323" y1="64439" x2="36452" y2="71658"/>
                        <a14:foregroundMark x1="22581" y1="61497" x2="19032" y2="52941"/>
                        <a14:foregroundMark x1="36452" y1="44652" x2="62258" y2="45989"/>
                        <a14:foregroundMark x1="62258" y1="45989" x2="68387" y2="48128"/>
                        <a14:foregroundMark x1="13226" y1="78877" x2="37419" y2="78342"/>
                        <a14:foregroundMark x1="37419" y1="78342" x2="63548" y2="78342"/>
                        <a14:foregroundMark x1="63548" y1="78342" x2="84516" y2="77807"/>
                        <a14:foregroundMark x1="82903" y1="84225" x2="19677" y2="8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265" y="2034898"/>
            <a:ext cx="1370336" cy="16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485593-26D5-0E46-C354-5AF28706D375}"/>
              </a:ext>
            </a:extLst>
          </p:cNvPr>
          <p:cNvSpPr/>
          <p:nvPr/>
        </p:nvSpPr>
        <p:spPr>
          <a:xfrm>
            <a:off x="0" y="0"/>
            <a:ext cx="12188952" cy="71072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052B45-44C8-AE00-7035-AF64F02E8968}"/>
              </a:ext>
            </a:extLst>
          </p:cNvPr>
          <p:cNvSpPr/>
          <p:nvPr/>
        </p:nvSpPr>
        <p:spPr>
          <a:xfrm>
            <a:off x="3048" y="2130575"/>
            <a:ext cx="12188952" cy="25968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E2ACEF-7198-DE82-1D18-6A654BD7F3FD}"/>
              </a:ext>
            </a:extLst>
          </p:cNvPr>
          <p:cNvSpPr/>
          <p:nvPr/>
        </p:nvSpPr>
        <p:spPr>
          <a:xfrm>
            <a:off x="2732065" y="303199"/>
            <a:ext cx="6724822" cy="6359434"/>
          </a:xfrm>
          <a:prstGeom prst="ellipse">
            <a:avLst/>
          </a:prstGeom>
          <a:solidFill>
            <a:schemeClr val="accent3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DDCD-BF48-C171-4A8F-7E500976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1914454"/>
            <a:ext cx="12188952" cy="1113503"/>
          </a:xfrm>
        </p:spPr>
        <p:txBody>
          <a:bodyPr anchor="b">
            <a:normAutofit/>
          </a:bodyPr>
          <a:lstStyle/>
          <a:p>
            <a:pPr algn="ctr"/>
            <a:r>
              <a:rPr lang="en-GB" sz="54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8F93-FD2C-B51B-A224-E6BC51AB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82916"/>
            <a:ext cx="12188952" cy="124450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F2F2F2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Neda Sattarzadeh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F2F2F2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London Geller College of Hospitality and Tourism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F2F2F2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Neda.Sattarzadeh@uwl.ac.uk</a:t>
            </a:r>
          </a:p>
        </p:txBody>
      </p:sp>
    </p:spTree>
    <p:extLst>
      <p:ext uri="{BB962C8B-B14F-4D97-AF65-F5344CB8AC3E}">
        <p14:creationId xmlns:p14="http://schemas.microsoft.com/office/powerpoint/2010/main" val="416849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585E-6369-3F91-F609-C8BD2A83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1" y="223247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What</a:t>
            </a:r>
            <a:r>
              <a:rPr lang="en-GB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en-GB" sz="4800" dirty="0"/>
              <a:t> Where</a:t>
            </a:r>
            <a:r>
              <a:rPr lang="en-GB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How?</a:t>
            </a:r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5E1E-1B1F-FA23-FD95-321B73DE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91" y="1527177"/>
            <a:ext cx="11159835" cy="50276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Poll Everywhere™</a:t>
            </a:r>
          </a:p>
          <a:p>
            <a:pPr lvl="1">
              <a:lnSpc>
                <a:spcPct val="150000"/>
              </a:lnSpc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 Response System</a:t>
            </a:r>
          </a:p>
          <a:p>
            <a:pPr lvl="1">
              <a:lnSpc>
                <a:spcPct val="150000"/>
              </a:lnSpc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nteractive and participatory teaching strategy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Applied Research Methods (Level 5)</a:t>
            </a:r>
          </a:p>
          <a:p>
            <a:pPr lvl="1">
              <a:lnSpc>
                <a:spcPct val="150000"/>
              </a:lnSpc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Theory-heavy</a:t>
            </a:r>
          </a:p>
          <a:p>
            <a:pPr lvl="1">
              <a:lnSpc>
                <a:spcPct val="150000"/>
              </a:lnSpc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Mainly not subject specific </a:t>
            </a:r>
            <a:endParaRPr lang="en-GB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ormative assessment </a:t>
            </a:r>
          </a:p>
          <a:p>
            <a:pPr lvl="1">
              <a:lnSpc>
                <a:spcPct val="150000"/>
              </a:lnSpc>
            </a:pPr>
            <a:r>
              <a:rPr lang="en-GB" sz="32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b="1" kern="100" dirty="0">
                <a:solidFill>
                  <a:srgbClr val="4E85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ssessment </a:t>
            </a:r>
            <a:r>
              <a:rPr lang="en-GB" sz="3200" b="1" kern="100" dirty="0">
                <a:solidFill>
                  <a:srgbClr val="4E854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GB" sz="3200" b="1" kern="100" dirty="0">
                <a:solidFill>
                  <a:srgbClr val="4E854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GB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30FD6F-B256-C511-5B01-2AC636AEDEC3}"/>
              </a:ext>
            </a:extLst>
          </p:cNvPr>
          <p:cNvCxnSpPr/>
          <p:nvPr/>
        </p:nvCxnSpPr>
        <p:spPr>
          <a:xfrm>
            <a:off x="658091" y="3296093"/>
            <a:ext cx="780542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3D13EF-1CC3-11F0-5912-C030BB005944}"/>
              </a:ext>
            </a:extLst>
          </p:cNvPr>
          <p:cNvCxnSpPr>
            <a:cxnSpLocks/>
          </p:cNvCxnSpPr>
          <p:nvPr/>
        </p:nvCxnSpPr>
        <p:spPr>
          <a:xfrm>
            <a:off x="658091" y="5043377"/>
            <a:ext cx="748644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 descr="A picture containing symbol, graphics, circle, font&#10;&#10;Description automatically generated">
            <a:extLst>
              <a:ext uri="{FF2B5EF4-FFF2-40B4-BE49-F238E27FC236}">
                <a16:creationId xmlns:a16="http://schemas.microsoft.com/office/drawing/2014/main" id="{E9E36C6E-3EBC-B09E-6F06-A09EE7EEC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94954" y="1229789"/>
            <a:ext cx="5795605" cy="57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D7372-003B-8C83-933B-ECF48D8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PollEV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73A866-1B8C-A61F-6D94-9BAC71827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380201"/>
              </p:ext>
            </p:extLst>
          </p:nvPr>
        </p:nvGraphicFramePr>
        <p:xfrm>
          <a:off x="838199" y="1690688"/>
          <a:ext cx="10687493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56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8783-E521-DEC0-FF84-5EDF9D83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691529"/>
            <a:ext cx="11029949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4E8542"/>
                </a:solidFill>
                <a:cs typeface="Aharoni" panose="02010803020104030203" pitchFamily="2" charset="-79"/>
              </a:rPr>
              <a:t>Warm-up question(s)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at the beginning of the session to…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B78F98-E79E-E5EB-04C1-9DF5448C9E8D}"/>
              </a:ext>
            </a:extLst>
          </p:cNvPr>
          <p:cNvGrpSpPr/>
          <p:nvPr/>
        </p:nvGrpSpPr>
        <p:grpSpPr>
          <a:xfrm>
            <a:off x="895947" y="2867923"/>
            <a:ext cx="10400106" cy="3037905"/>
            <a:chOff x="895946" y="2939361"/>
            <a:chExt cx="10400106" cy="30379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D5A74C8-4A55-2804-130A-14FBF23F31A2}"/>
                </a:ext>
              </a:extLst>
            </p:cNvPr>
            <p:cNvGrpSpPr/>
            <p:nvPr/>
          </p:nvGrpSpPr>
          <p:grpSpPr>
            <a:xfrm>
              <a:off x="895946" y="2939361"/>
              <a:ext cx="10400106" cy="3037905"/>
              <a:chOff x="928792" y="2696474"/>
              <a:chExt cx="10400106" cy="303790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62DAB42-67B5-4D00-CC26-EA49F10F8496}"/>
                  </a:ext>
                </a:extLst>
              </p:cNvPr>
              <p:cNvSpPr/>
              <p:nvPr/>
            </p:nvSpPr>
            <p:spPr>
              <a:xfrm>
                <a:off x="1543042" y="2696474"/>
                <a:ext cx="1921500" cy="1921500"/>
              </a:xfrm>
              <a:prstGeom prst="ellipse">
                <a:avLst/>
              </a:prstGeom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" name="Rectangle 5" descr="Brain in head">
                <a:extLst>
                  <a:ext uri="{FF2B5EF4-FFF2-40B4-BE49-F238E27FC236}">
                    <a16:creationId xmlns:a16="http://schemas.microsoft.com/office/drawing/2014/main" id="{55D20B40-C870-5E7E-F867-D167CBC861C9}"/>
                  </a:ext>
                </a:extLst>
              </p:cNvPr>
              <p:cNvSpPr/>
              <p:nvPr/>
            </p:nvSpPr>
            <p:spPr>
              <a:xfrm>
                <a:off x="1952542" y="2955099"/>
                <a:ext cx="1206294" cy="1210844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5DD70BD-04BD-8EE8-C904-55E7B0049901}"/>
                  </a:ext>
                </a:extLst>
              </p:cNvPr>
              <p:cNvSpPr/>
              <p:nvPr/>
            </p:nvSpPr>
            <p:spPr>
              <a:xfrm>
                <a:off x="928792" y="5014379"/>
                <a:ext cx="3150000" cy="720000"/>
              </a:xfrm>
              <a:custGeom>
                <a:avLst/>
                <a:gdLst>
                  <a:gd name="connsiteX0" fmla="*/ 0 w 3150000"/>
                  <a:gd name="connsiteY0" fmla="*/ 0 h 720000"/>
                  <a:gd name="connsiteX1" fmla="*/ 3150000 w 3150000"/>
                  <a:gd name="connsiteY1" fmla="*/ 0 h 720000"/>
                  <a:gd name="connsiteX2" fmla="*/ 3150000 w 3150000"/>
                  <a:gd name="connsiteY2" fmla="*/ 720000 h 720000"/>
                  <a:gd name="connsiteX3" fmla="*/ 0 w 3150000"/>
                  <a:gd name="connsiteY3" fmla="*/ 720000 h 720000"/>
                  <a:gd name="connsiteX4" fmla="*/ 0 w 315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000" h="720000">
                    <a:moveTo>
                      <a:pt x="0" y="0"/>
                    </a:moveTo>
                    <a:lnTo>
                      <a:pt x="3150000" y="0"/>
                    </a:lnTo>
                    <a:lnTo>
                      <a:pt x="315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17780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GB" sz="4000" b="1" kern="1200" dirty="0"/>
                  <a:t>Think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07E79CE-5A25-01A6-ADE6-AFBA97082D00}"/>
                  </a:ext>
                </a:extLst>
              </p:cNvPr>
              <p:cNvSpPr/>
              <p:nvPr/>
            </p:nvSpPr>
            <p:spPr>
              <a:xfrm>
                <a:off x="5244292" y="2696474"/>
                <a:ext cx="1921500" cy="1921500"/>
              </a:xfrm>
              <a:prstGeom prst="ellipse">
                <a:avLst/>
              </a:prstGeom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61979B45-DD8F-D5AA-96A1-4F61E07CABBB}"/>
                  </a:ext>
                </a:extLst>
              </p:cNvPr>
              <p:cNvSpPr/>
              <p:nvPr/>
            </p:nvSpPr>
            <p:spPr>
              <a:xfrm>
                <a:off x="4630042" y="5014379"/>
                <a:ext cx="3150000" cy="720000"/>
              </a:xfrm>
              <a:custGeom>
                <a:avLst/>
                <a:gdLst>
                  <a:gd name="connsiteX0" fmla="*/ 0 w 3150000"/>
                  <a:gd name="connsiteY0" fmla="*/ 0 h 720000"/>
                  <a:gd name="connsiteX1" fmla="*/ 3150000 w 3150000"/>
                  <a:gd name="connsiteY1" fmla="*/ 0 h 720000"/>
                  <a:gd name="connsiteX2" fmla="*/ 3150000 w 3150000"/>
                  <a:gd name="connsiteY2" fmla="*/ 720000 h 720000"/>
                  <a:gd name="connsiteX3" fmla="*/ 0 w 3150000"/>
                  <a:gd name="connsiteY3" fmla="*/ 720000 h 720000"/>
                  <a:gd name="connsiteX4" fmla="*/ 0 w 315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000" h="720000">
                    <a:moveTo>
                      <a:pt x="0" y="0"/>
                    </a:moveTo>
                    <a:lnTo>
                      <a:pt x="3150000" y="0"/>
                    </a:lnTo>
                    <a:lnTo>
                      <a:pt x="315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17780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GB" sz="4000" b="1" kern="1200" dirty="0"/>
                  <a:t>Recall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1E313E9-8118-E1E4-02A1-D8B9C5911EDA}"/>
                  </a:ext>
                </a:extLst>
              </p:cNvPr>
              <p:cNvSpPr/>
              <p:nvPr/>
            </p:nvSpPr>
            <p:spPr>
              <a:xfrm>
                <a:off x="8793148" y="2779598"/>
                <a:ext cx="1921500" cy="1921500"/>
              </a:xfrm>
              <a:prstGeom prst="ellipse">
                <a:avLst/>
              </a:prstGeom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254A1DF-99D0-3D57-36B7-7E62AFA40A89}"/>
                  </a:ext>
                </a:extLst>
              </p:cNvPr>
              <p:cNvSpPr/>
              <p:nvPr/>
            </p:nvSpPr>
            <p:spPr>
              <a:xfrm>
                <a:off x="8178898" y="5014379"/>
                <a:ext cx="3150000" cy="720000"/>
              </a:xfrm>
              <a:custGeom>
                <a:avLst/>
                <a:gdLst>
                  <a:gd name="connsiteX0" fmla="*/ 0 w 3150000"/>
                  <a:gd name="connsiteY0" fmla="*/ 0 h 720000"/>
                  <a:gd name="connsiteX1" fmla="*/ 3150000 w 3150000"/>
                  <a:gd name="connsiteY1" fmla="*/ 0 h 720000"/>
                  <a:gd name="connsiteX2" fmla="*/ 3150000 w 3150000"/>
                  <a:gd name="connsiteY2" fmla="*/ 720000 h 720000"/>
                  <a:gd name="connsiteX3" fmla="*/ 0 w 3150000"/>
                  <a:gd name="connsiteY3" fmla="*/ 720000 h 720000"/>
                  <a:gd name="connsiteX4" fmla="*/ 0 w 315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000" h="720000">
                    <a:moveTo>
                      <a:pt x="0" y="0"/>
                    </a:moveTo>
                    <a:lnTo>
                      <a:pt x="3150000" y="0"/>
                    </a:lnTo>
                    <a:lnTo>
                      <a:pt x="315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17780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en-GB" sz="4000" b="1" kern="1200" dirty="0"/>
                  <a:t>Link</a:t>
                </a:r>
              </a:p>
            </p:txBody>
          </p:sp>
        </p:grpSp>
        <p:pic>
          <p:nvPicPr>
            <p:cNvPr id="19" name="Graphic 18" descr="Lights On with solid fill">
              <a:extLst>
                <a:ext uri="{FF2B5EF4-FFF2-40B4-BE49-F238E27FC236}">
                  <a16:creationId xmlns:a16="http://schemas.microsoft.com/office/drawing/2014/main" id="{50CDA667-BB14-37B7-877C-18B0244D2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53859" y="3281774"/>
              <a:ext cx="1236673" cy="1236673"/>
            </a:xfrm>
            <a:prstGeom prst="rect">
              <a:avLst/>
            </a:prstGeom>
          </p:spPr>
        </p:pic>
        <p:pic>
          <p:nvPicPr>
            <p:cNvPr id="21" name="Graphic 20" descr="Link with solid fill">
              <a:extLst>
                <a:ext uri="{FF2B5EF4-FFF2-40B4-BE49-F238E27FC236}">
                  <a16:creationId xmlns:a16="http://schemas.microsoft.com/office/drawing/2014/main" id="{B1E4CC83-0313-AC94-5148-ECF01707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015491" y="3281774"/>
              <a:ext cx="1411122" cy="1411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03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5F02F0-013E-20E9-35B7-D5974535A2F0}"/>
              </a:ext>
            </a:extLst>
          </p:cNvPr>
          <p:cNvSpPr txBox="1"/>
          <p:nvPr/>
        </p:nvSpPr>
        <p:spPr>
          <a:xfrm>
            <a:off x="260056" y="1847366"/>
            <a:ext cx="6163124" cy="3754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Share as many words as you can remember to describe </a:t>
            </a:r>
            <a:r>
              <a:rPr lang="en-US" sz="3600" b="1">
                <a:solidFill>
                  <a:srgbClr val="4E85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RESEARCH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0DE5C14-D50F-5FAB-6A71-901D4858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56" b="80889" l="8194" r="27396">
                        <a14:foregroundMark x1="8785" y1="51167" x2="25972" y2="51833"/>
                        <a14:foregroundMark x1="25972" y1="51833" x2="11563" y2="52778"/>
                        <a14:foregroundMark x1="11563" y1="52778" x2="25486" y2="49778"/>
                        <a14:foregroundMark x1="25486" y1="49778" x2="27396" y2="50222"/>
                        <a14:foregroundMark x1="25104" y1="62611" x2="10938" y2="63056"/>
                        <a14:foregroundMark x1="10938" y1="63056" x2="17014" y2="65111"/>
                        <a14:foregroundMark x1="17014" y1="65111" x2="22674" y2="64889"/>
                        <a14:foregroundMark x1="22674" y1="64889" x2="22674" y2="64000"/>
                        <a14:foregroundMark x1="24236" y1="75667" x2="9792" y2="75667"/>
                        <a14:foregroundMark x1="9792" y1="75667" x2="16076" y2="78111"/>
                        <a14:foregroundMark x1="16076" y1="78111" x2="21528" y2="77500"/>
                        <a14:foregroundMark x1="8194" y1="62833" x2="11493" y2="63056"/>
                        <a14:foregroundMark x1="25104" y1="62833" x2="23368" y2="63056"/>
                        <a14:foregroundMark x1="24965" y1="75444" x2="23090" y2="75667"/>
                        <a14:foregroundMark x1="10208" y1="78444" x2="14063" y2="78667"/>
                        <a14:backgroundMark x1="8160" y1="56000" x2="17083" y2="57056"/>
                        <a14:backgroundMark x1="17083" y1="57056" x2="18264" y2="58111"/>
                      </a14:backgroundRemoval>
                    </a14:imgEffect>
                  </a14:imgLayer>
                </a14:imgProps>
              </a:ext>
            </a:extLst>
          </a:blip>
          <a:srcRect l="5977" t="44509" r="70652" b="14987"/>
          <a:stretch/>
        </p:blipFill>
        <p:spPr>
          <a:xfrm>
            <a:off x="5869638" y="472462"/>
            <a:ext cx="1315365" cy="1424779"/>
          </a:xfrm>
          <a:prstGeom prst="rect">
            <a:avLst/>
          </a:pr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hat&#10;&#10;Description automatically generated with low confidence">
            <a:extLst>
              <a:ext uri="{FF2B5EF4-FFF2-40B4-BE49-F238E27FC236}">
                <a16:creationId xmlns:a16="http://schemas.microsoft.com/office/drawing/2014/main" id="{945DCAF6-610E-8F4F-B877-A4BA3942D5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89" b="95111" l="556" r="57639">
                        <a14:foregroundMark x1="57986" y1="74333" x2="12951" y2="73889"/>
                        <a14:foregroundMark x1="12951" y1="73889" x2="27847" y2="81111"/>
                        <a14:foregroundMark x1="27847" y1="81111" x2="51840" y2="75167"/>
                        <a14:foregroundMark x1="1199" y1="81421" x2="556" y2="81500"/>
                        <a14:foregroundMark x1="51840" y1="75167" x2="1484" y2="81385"/>
                        <a14:foregroundMark x1="1478" y1="81250" x2="21285" y2="75889"/>
                        <a14:foregroundMark x1="556" y1="81500" x2="1195" y2="81327"/>
                        <a14:foregroundMark x1="21285" y1="75889" x2="32361" y2="76556"/>
                        <a14:foregroundMark x1="32361" y1="76556" x2="38264" y2="75111"/>
                        <a14:foregroundMark x1="30764" y1="59111" x2="7361" y2="59500"/>
                        <a14:foregroundMark x1="7361" y1="59500" x2="29271" y2="57111"/>
                        <a14:foregroundMark x1="29271" y1="57111" x2="29514" y2="62333"/>
                        <a14:foregroundMark x1="17292" y1="37944" x2="5799" y2="42167"/>
                        <a14:foregroundMark x1="5799" y1="42167" x2="12049" y2="42722"/>
                        <a14:foregroundMark x1="29028" y1="95111" x2="4792" y2="93500"/>
                        <a14:foregroundMark x1="4792" y1="93500" x2="13056" y2="95111"/>
                        <a14:foregroundMark x1="30278" y1="57556" x2="6667" y2="63667"/>
                        <a14:foregroundMark x1="6667" y1="63667" x2="4757" y2="45778"/>
                        <a14:foregroundMark x1="3176" y1="85038" x2="2847" y2="93222"/>
                        <a14:foregroundMark x1="3931" y1="66289" x2="3241" y2="83425"/>
                        <a14:foregroundMark x1="4757" y1="45778" x2="3996" y2="64670"/>
                        <a14:foregroundMark x1="3494" y1="83415" x2="4306" y2="71111"/>
                        <a14:foregroundMark x1="2847" y1="93222" x2="3388" y2="85030"/>
                        <a14:foregroundMark x1="3299" y1="38333" x2="13333" y2="38056"/>
                        <a14:foregroundMark x1="13333" y1="38056" x2="13785" y2="42722"/>
                        <a14:foregroundMark x1="34792" y1="56722" x2="30278" y2="59500"/>
                        <a14:foregroundMark x1="30035" y1="91500" x2="29514" y2="90667"/>
                        <a14:backgroundMark x1="9236" y1="84000" x2="556" y2="84333"/>
                        <a14:backgroundMark x1="556" y1="84333" x2="556" y2="84333"/>
                        <a14:backgroundMark x1="1424" y1="83278" x2="104" y2="53167"/>
                        <a14:backgroundMark x1="104" y1="53167" x2="556" y2="49889"/>
                        <a14:backgroundMark x1="3403" y1="65444" x2="9688" y2="65833"/>
                      </a14:backgroundRemoval>
                    </a14:imgEffect>
                  </a14:imgLayer>
                </a14:imgProps>
              </a:ext>
            </a:extLst>
          </a:blip>
          <a:srcRect l="-163" t="33348" r="35947" b="2089"/>
          <a:stretch/>
        </p:blipFill>
        <p:spPr>
          <a:xfrm>
            <a:off x="8793812" y="170003"/>
            <a:ext cx="3647084" cy="2291745"/>
          </a:xfrm>
          <a:prstGeom prst="rect">
            <a:avLst/>
          </a:pr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0B308C4-623D-45F7-C18C-AF6C3766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33" b="80000" l="8507" r="35972">
                        <a14:foregroundMark x1="33993" y1="50444" x2="13819" y2="51111"/>
                        <a14:foregroundMark x1="13819" y1="51111" x2="22083" y2="53167"/>
                        <a14:foregroundMark x1="22083" y1="53167" x2="8924" y2="50778"/>
                        <a14:foregroundMark x1="31215" y1="52500" x2="22951" y2="51111"/>
                        <a14:foregroundMark x1="22951" y1="51111" x2="31875" y2="52556"/>
                        <a14:foregroundMark x1="31875" y1="52556" x2="32049" y2="52500"/>
                        <a14:foregroundMark x1="32257" y1="51111" x2="22257" y2="51500"/>
                        <a14:foregroundMark x1="22257" y1="51500" x2="31493" y2="51500"/>
                        <a14:foregroundMark x1="31493" y1="51500" x2="11285" y2="52833"/>
                        <a14:foregroundMark x1="11285" y1="52833" x2="13646" y2="51833"/>
                        <a14:foregroundMark x1="35069" y1="63111" x2="13819" y2="63056"/>
                        <a14:foregroundMark x1="13819" y1="63056" x2="24236" y2="66056"/>
                        <a14:foregroundMark x1="24236" y1="66056" x2="32743" y2="64389"/>
                        <a14:foregroundMark x1="32743" y1="64389" x2="15799" y2="65167"/>
                        <a14:foregroundMark x1="10417" y1="66222" x2="20139" y2="66333"/>
                        <a14:foregroundMark x1="20139" y1="66333" x2="34618" y2="64167"/>
                        <a14:foregroundMark x1="27986" y1="77889" x2="9410" y2="76833"/>
                        <a14:foregroundMark x1="9410" y1="76833" x2="21806" y2="74389"/>
                        <a14:foregroundMark x1="21806" y1="74389" x2="30104" y2="76000"/>
                        <a14:foregroundMark x1="30104" y1="76000" x2="11701" y2="75889"/>
                        <a14:foregroundMark x1="11701" y1="75889" x2="21875" y2="77333"/>
                        <a14:foregroundMark x1="21875" y1="77333" x2="13646" y2="75833"/>
                        <a14:foregroundMark x1="13646" y1="75833" x2="26910" y2="75833"/>
                        <a14:foregroundMark x1="10868" y1="62778" x2="8507" y2="63111"/>
                        <a14:foregroundMark x1="34757" y1="63278" x2="35313" y2="65333"/>
                      </a14:backgroundRemoval>
                    </a14:imgEffect>
                  </a14:imgLayer>
                </a14:imgProps>
              </a:ext>
            </a:extLst>
          </a:blip>
          <a:srcRect l="5353" t="42734" r="60625" b="15803"/>
          <a:stretch/>
        </p:blipFill>
        <p:spPr>
          <a:xfrm>
            <a:off x="6061624" y="3027114"/>
            <a:ext cx="2600204" cy="1980561"/>
          </a:xfrm>
          <a:prstGeom prst="rect">
            <a:avLst/>
          </a:prstGeom>
        </p:spPr>
      </p:pic>
      <p:pic>
        <p:nvPicPr>
          <p:cNvPr id="38" name="Picture 37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A312D4D0-4F8E-F39D-B73A-355AD0C136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778" b="96722" l="2257" r="41146">
                        <a14:foregroundMark x1="27396" y1="56611" x2="7361" y2="57056"/>
                        <a14:foregroundMark x1="7361" y1="57056" x2="21285" y2="57889"/>
                        <a14:foregroundMark x1="21285" y1="57889" x2="5972" y2="59333"/>
                        <a14:foregroundMark x1="37396" y1="73500" x2="2257" y2="74056"/>
                        <a14:foregroundMark x1="2257" y1="74056" x2="28889" y2="77167"/>
                        <a14:foregroundMark x1="28889" y1="77167" x2="14201" y2="75444"/>
                        <a14:foregroundMark x1="14201" y1="75444" x2="25451" y2="74722"/>
                        <a14:foregroundMark x1="25451" y1="74722" x2="30521" y2="75333"/>
                        <a14:foregroundMark x1="2143" y1="92722" x2="1771" y2="92722"/>
                        <a14:foregroundMark x1="29688" y1="92722" x2="2144" y2="92722"/>
                        <a14:foregroundMark x1="2142" y1="92715" x2="15799" y2="92444"/>
                        <a14:foregroundMark x1="1771" y1="92722" x2="2142" y2="92715"/>
                        <a14:foregroundMark x1="15799" y1="92444" x2="27917" y2="96722"/>
                        <a14:foregroundMark x1="27917" y1="96722" x2="3715" y2="96333"/>
                        <a14:foregroundMark x1="29965" y1="89944" x2="3715" y2="90889"/>
                        <a14:foregroundMark x1="2569" y1="56611" x2="13819" y2="54889"/>
                        <a14:foregroundMark x1="13819" y1="54889" x2="23403" y2="58889"/>
                        <a14:backgroundMark x1="2292" y1="67167" x2="10174" y2="67167"/>
                        <a14:backgroundMark x1="10174" y1="67167" x2="26389" y2="65889"/>
                        <a14:backgroundMark x1="26389" y1="65889" x2="27292" y2="65889"/>
                        <a14:backgroundMark x1="29514" y1="83500" x2="347" y2="83222"/>
                        <a14:backgroundMark x1="347" y1="83222" x2="278" y2="83167"/>
                        <a14:backgroundMark x1="2500" y1="95889" x2="3785" y2="96833"/>
                        <a14:backgroundMark x1="2500" y1="96222" x2="2326" y2="93611"/>
                      </a14:backgroundRemoval>
                    </a14:imgEffect>
                  </a14:imgLayer>
                </a14:imgProps>
              </a:ext>
            </a:extLst>
          </a:blip>
          <a:srcRect t="50000" r="54249" b="1949"/>
          <a:stretch/>
        </p:blipFill>
        <p:spPr>
          <a:xfrm>
            <a:off x="2700720" y="4967030"/>
            <a:ext cx="3053316" cy="1856196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CD58123-2C9D-7E4B-67D3-5A25AFA661A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222" b="80167" l="7535" r="38646">
                        <a14:foregroundMark x1="7535" y1="48500" x2="14306" y2="54167"/>
                        <a14:foregroundMark x1="14306" y1="54167" x2="22118" y2="54500"/>
                        <a14:foregroundMark x1="22118" y1="54500" x2="12188" y2="52667"/>
                        <a14:foregroundMark x1="7917" y1="50333" x2="16840" y2="49333"/>
                        <a14:foregroundMark x1="16840" y1="49333" x2="24063" y2="50889"/>
                        <a14:foregroundMark x1="24063" y1="50889" x2="15000" y2="56333"/>
                        <a14:foregroundMark x1="15000" y1="56333" x2="14618" y2="49722"/>
                        <a14:foregroundMark x1="8264" y1="63722" x2="25174" y2="64000"/>
                        <a14:foregroundMark x1="25174" y1="64000" x2="33438" y2="63111"/>
                        <a14:foregroundMark x1="33438" y1="63111" x2="9132" y2="65167"/>
                        <a14:foregroundMark x1="9132" y1="65167" x2="27813" y2="61944"/>
                        <a14:foregroundMark x1="27813" y1="61944" x2="36076" y2="61944"/>
                        <a14:foregroundMark x1="36076" y1="61944" x2="26493" y2="66111"/>
                        <a14:foregroundMark x1="9375" y1="77389" x2="19757" y2="77722"/>
                        <a14:foregroundMark x1="19757" y1="77722" x2="12500" y2="77722"/>
                        <a14:foregroundMark x1="12500" y1="77722" x2="27639" y2="75778"/>
                        <a14:foregroundMark x1="27639" y1="75778" x2="12361" y2="76222"/>
                        <a14:foregroundMark x1="12361" y1="76222" x2="13472" y2="77722"/>
                      </a14:backgroundRemoval>
                    </a14:imgEffect>
                  </a14:imgLayer>
                </a14:imgProps>
              </a:ext>
            </a:extLst>
          </a:blip>
          <a:srcRect l="5702" t="43124" r="57679" b="15688"/>
          <a:stretch/>
        </p:blipFill>
        <p:spPr>
          <a:xfrm>
            <a:off x="9435975" y="4647426"/>
            <a:ext cx="3178912" cy="223472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FE0C6D2-5F07-6FC7-9CB5-F990997D6F4B}"/>
              </a:ext>
            </a:extLst>
          </p:cNvPr>
          <p:cNvSpPr/>
          <p:nvPr/>
        </p:nvSpPr>
        <p:spPr>
          <a:xfrm>
            <a:off x="3001638" y="-165136"/>
            <a:ext cx="1903993" cy="1901114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3A5384-9A5F-FB0C-B63C-70FE1DA9D39B}"/>
              </a:ext>
            </a:extLst>
          </p:cNvPr>
          <p:cNvSpPr/>
          <p:nvPr/>
        </p:nvSpPr>
        <p:spPr>
          <a:xfrm>
            <a:off x="3118822" y="-38553"/>
            <a:ext cx="1675393" cy="164794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symbol, graphics, circle, font&#10;&#10;Description automatically generated">
            <a:extLst>
              <a:ext uri="{FF2B5EF4-FFF2-40B4-BE49-F238E27FC236}">
                <a16:creationId xmlns:a16="http://schemas.microsoft.com/office/drawing/2014/main" id="{4F7D321B-770F-DAB4-5A91-A20C48F869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272255" y="104041"/>
            <a:ext cx="1362758" cy="13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908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DF8A4E-A983-BDE1-DBCF-55AEDABB9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532291"/>
              </p:ext>
            </p:extLst>
          </p:nvPr>
        </p:nvGraphicFramePr>
        <p:xfrm>
          <a:off x="464242" y="1405937"/>
          <a:ext cx="11263516" cy="408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4BB333-927E-F553-B33E-C5F3CEC7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37" y="131209"/>
            <a:ext cx="10515600" cy="1325563"/>
          </a:xfrm>
        </p:spPr>
        <p:txBody>
          <a:bodyPr/>
          <a:lstStyle/>
          <a:p>
            <a:r>
              <a:rPr lang="en-GB" dirty="0"/>
              <a:t>During the session…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5488F7-4E75-F7CA-98DA-862F5C1F4CCC}"/>
              </a:ext>
            </a:extLst>
          </p:cNvPr>
          <p:cNvGrpSpPr/>
          <p:nvPr/>
        </p:nvGrpSpPr>
        <p:grpSpPr>
          <a:xfrm>
            <a:off x="464242" y="5699050"/>
            <a:ext cx="11263516" cy="911547"/>
            <a:chOff x="464242" y="5335870"/>
            <a:chExt cx="11263516" cy="12747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1FA2C7-E00A-921D-AAF1-49F7A3674E5F}"/>
                </a:ext>
              </a:extLst>
            </p:cNvPr>
            <p:cNvCxnSpPr>
              <a:cxnSpLocks/>
            </p:cNvCxnSpPr>
            <p:nvPr/>
          </p:nvCxnSpPr>
          <p:spPr>
            <a:xfrm>
              <a:off x="464242" y="5973234"/>
              <a:ext cx="11263516" cy="0"/>
            </a:xfrm>
            <a:prstGeom prst="line">
              <a:avLst/>
            </a:prstGeom>
            <a:ln w="76200">
              <a:solidFill>
                <a:srgbClr val="4E8542">
                  <a:alpha val="50196"/>
                </a:srgb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A954F3-E9E8-F2F1-558F-97BC1E21620A}"/>
                </a:ext>
              </a:extLst>
            </p:cNvPr>
            <p:cNvGrpSpPr/>
            <p:nvPr/>
          </p:nvGrpSpPr>
          <p:grpSpPr>
            <a:xfrm>
              <a:off x="464242" y="5335870"/>
              <a:ext cx="11263516" cy="1274728"/>
              <a:chOff x="401053" y="5143365"/>
              <a:chExt cx="11263516" cy="127472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662C26-C58E-E870-65AD-DB971256C50F}"/>
                  </a:ext>
                </a:extLst>
              </p:cNvPr>
              <p:cNvSpPr/>
              <p:nvPr/>
            </p:nvSpPr>
            <p:spPr>
              <a:xfrm>
                <a:off x="401053" y="5143365"/>
                <a:ext cx="11263516" cy="1274728"/>
              </a:xfrm>
              <a:prstGeom prst="rect">
                <a:avLst/>
              </a:prstGeom>
              <a:noFill/>
            </p:spPr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69FBEB7-69C1-E04E-E1CB-7A55E263932B}"/>
                  </a:ext>
                </a:extLst>
              </p:cNvPr>
              <p:cNvSpPr/>
              <p:nvPr/>
            </p:nvSpPr>
            <p:spPr>
              <a:xfrm>
                <a:off x="402174" y="5143365"/>
                <a:ext cx="1985414" cy="1274728"/>
              </a:xfrm>
              <a:custGeom>
                <a:avLst/>
                <a:gdLst>
                  <a:gd name="connsiteX0" fmla="*/ 0 w 1985414"/>
                  <a:gd name="connsiteY0" fmla="*/ 145733 h 1457325"/>
                  <a:gd name="connsiteX1" fmla="*/ 145733 w 1985414"/>
                  <a:gd name="connsiteY1" fmla="*/ 0 h 1457325"/>
                  <a:gd name="connsiteX2" fmla="*/ 1839682 w 1985414"/>
                  <a:gd name="connsiteY2" fmla="*/ 0 h 1457325"/>
                  <a:gd name="connsiteX3" fmla="*/ 1985415 w 1985414"/>
                  <a:gd name="connsiteY3" fmla="*/ 145733 h 1457325"/>
                  <a:gd name="connsiteX4" fmla="*/ 1985414 w 1985414"/>
                  <a:gd name="connsiteY4" fmla="*/ 1311593 h 1457325"/>
                  <a:gd name="connsiteX5" fmla="*/ 1839681 w 1985414"/>
                  <a:gd name="connsiteY5" fmla="*/ 1457326 h 1457325"/>
                  <a:gd name="connsiteX6" fmla="*/ 145733 w 1985414"/>
                  <a:gd name="connsiteY6" fmla="*/ 1457325 h 1457325"/>
                  <a:gd name="connsiteX7" fmla="*/ 0 w 1985414"/>
                  <a:gd name="connsiteY7" fmla="*/ 1311592 h 1457325"/>
                  <a:gd name="connsiteX8" fmla="*/ 0 w 1985414"/>
                  <a:gd name="connsiteY8" fmla="*/ 145733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414" h="1457325">
                    <a:moveTo>
                      <a:pt x="0" y="145733"/>
                    </a:moveTo>
                    <a:cubicBezTo>
                      <a:pt x="0" y="65247"/>
                      <a:pt x="65247" y="0"/>
                      <a:pt x="145733" y="0"/>
                    </a:cubicBezTo>
                    <a:lnTo>
                      <a:pt x="1839682" y="0"/>
                    </a:lnTo>
                    <a:cubicBezTo>
                      <a:pt x="1920168" y="0"/>
                      <a:pt x="1985415" y="65247"/>
                      <a:pt x="1985415" y="145733"/>
                    </a:cubicBezTo>
                    <a:cubicBezTo>
                      <a:pt x="1985415" y="534353"/>
                      <a:pt x="1985414" y="922973"/>
                      <a:pt x="1985414" y="1311593"/>
                    </a:cubicBezTo>
                    <a:cubicBezTo>
                      <a:pt x="1985414" y="1392079"/>
                      <a:pt x="1920167" y="1457326"/>
                      <a:pt x="1839681" y="1457326"/>
                    </a:cubicBezTo>
                    <a:lnTo>
                      <a:pt x="145733" y="1457325"/>
                    </a:lnTo>
                    <a:cubicBezTo>
                      <a:pt x="65247" y="1457325"/>
                      <a:pt x="0" y="1392078"/>
                      <a:pt x="0" y="1311592"/>
                    </a:cubicBezTo>
                    <a:lnTo>
                      <a:pt x="0" y="145733"/>
                    </a:lnTo>
                    <a:close/>
                  </a:path>
                </a:pathLst>
              </a:custGeom>
              <a:solidFill>
                <a:schemeClr val="accent3">
                  <a:hueOff val="0"/>
                  <a:satOff val="0"/>
                  <a:lumOff val="0"/>
                  <a:alpha val="91276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4124" tIns="134124" rIns="134124" bIns="134124" numCol="1" spcCol="1270" anchor="ctr" anchorCtr="0">
                <a:noAutofit/>
              </a:bodyPr>
              <a:lstStyle/>
              <a:p>
                <a:pPr marL="0" lvl="0" indent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/>
                  <a:t>Reflection</a:t>
                </a: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6AB72D5-EB6D-E4D1-46DE-34D9A6E5D22F}"/>
                  </a:ext>
                </a:extLst>
              </p:cNvPr>
              <p:cNvSpPr/>
              <p:nvPr/>
            </p:nvSpPr>
            <p:spPr>
              <a:xfrm>
                <a:off x="2721139" y="5143365"/>
                <a:ext cx="1985414" cy="1274728"/>
              </a:xfrm>
              <a:custGeom>
                <a:avLst/>
                <a:gdLst>
                  <a:gd name="connsiteX0" fmla="*/ 0 w 1985414"/>
                  <a:gd name="connsiteY0" fmla="*/ 145733 h 1457325"/>
                  <a:gd name="connsiteX1" fmla="*/ 145733 w 1985414"/>
                  <a:gd name="connsiteY1" fmla="*/ 0 h 1457325"/>
                  <a:gd name="connsiteX2" fmla="*/ 1839682 w 1985414"/>
                  <a:gd name="connsiteY2" fmla="*/ 0 h 1457325"/>
                  <a:gd name="connsiteX3" fmla="*/ 1985415 w 1985414"/>
                  <a:gd name="connsiteY3" fmla="*/ 145733 h 1457325"/>
                  <a:gd name="connsiteX4" fmla="*/ 1985414 w 1985414"/>
                  <a:gd name="connsiteY4" fmla="*/ 1311593 h 1457325"/>
                  <a:gd name="connsiteX5" fmla="*/ 1839681 w 1985414"/>
                  <a:gd name="connsiteY5" fmla="*/ 1457326 h 1457325"/>
                  <a:gd name="connsiteX6" fmla="*/ 145733 w 1985414"/>
                  <a:gd name="connsiteY6" fmla="*/ 1457325 h 1457325"/>
                  <a:gd name="connsiteX7" fmla="*/ 0 w 1985414"/>
                  <a:gd name="connsiteY7" fmla="*/ 1311592 h 1457325"/>
                  <a:gd name="connsiteX8" fmla="*/ 0 w 1985414"/>
                  <a:gd name="connsiteY8" fmla="*/ 145733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414" h="1457325">
                    <a:moveTo>
                      <a:pt x="0" y="145733"/>
                    </a:moveTo>
                    <a:cubicBezTo>
                      <a:pt x="0" y="65247"/>
                      <a:pt x="65247" y="0"/>
                      <a:pt x="145733" y="0"/>
                    </a:cubicBezTo>
                    <a:lnTo>
                      <a:pt x="1839682" y="0"/>
                    </a:lnTo>
                    <a:cubicBezTo>
                      <a:pt x="1920168" y="0"/>
                      <a:pt x="1985415" y="65247"/>
                      <a:pt x="1985415" y="145733"/>
                    </a:cubicBezTo>
                    <a:cubicBezTo>
                      <a:pt x="1985415" y="534353"/>
                      <a:pt x="1985414" y="922973"/>
                      <a:pt x="1985414" y="1311593"/>
                    </a:cubicBezTo>
                    <a:cubicBezTo>
                      <a:pt x="1985414" y="1392079"/>
                      <a:pt x="1920167" y="1457326"/>
                      <a:pt x="1839681" y="1457326"/>
                    </a:cubicBezTo>
                    <a:lnTo>
                      <a:pt x="145733" y="1457325"/>
                    </a:lnTo>
                    <a:cubicBezTo>
                      <a:pt x="65247" y="1457325"/>
                      <a:pt x="0" y="1392078"/>
                      <a:pt x="0" y="1311592"/>
                    </a:cubicBezTo>
                    <a:lnTo>
                      <a:pt x="0" y="145733"/>
                    </a:lnTo>
                    <a:close/>
                  </a:path>
                </a:pathLst>
              </a:custGeom>
              <a:solidFill>
                <a:schemeClr val="accent3">
                  <a:hueOff val="0"/>
                  <a:satOff val="0"/>
                  <a:lumOff val="0"/>
                  <a:alpha val="91276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4124" tIns="134124" rIns="134124" bIns="134124" numCol="1" spcCol="1270" anchor="ctr" anchorCtr="0">
                <a:noAutofit/>
              </a:bodyPr>
              <a:lstStyle/>
              <a:p>
                <a:pPr marL="0" lvl="0" indent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/>
                  <a:t>Evaluation</a:t>
                </a: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2AE586E-CF2F-A242-00B6-772A0C7F3B9D}"/>
                  </a:ext>
                </a:extLst>
              </p:cNvPr>
              <p:cNvSpPr/>
              <p:nvPr/>
            </p:nvSpPr>
            <p:spPr>
              <a:xfrm>
                <a:off x="5040103" y="5143365"/>
                <a:ext cx="1985414" cy="1274728"/>
              </a:xfrm>
              <a:custGeom>
                <a:avLst/>
                <a:gdLst>
                  <a:gd name="connsiteX0" fmla="*/ 0 w 1985414"/>
                  <a:gd name="connsiteY0" fmla="*/ 145733 h 1457325"/>
                  <a:gd name="connsiteX1" fmla="*/ 145733 w 1985414"/>
                  <a:gd name="connsiteY1" fmla="*/ 0 h 1457325"/>
                  <a:gd name="connsiteX2" fmla="*/ 1839682 w 1985414"/>
                  <a:gd name="connsiteY2" fmla="*/ 0 h 1457325"/>
                  <a:gd name="connsiteX3" fmla="*/ 1985415 w 1985414"/>
                  <a:gd name="connsiteY3" fmla="*/ 145733 h 1457325"/>
                  <a:gd name="connsiteX4" fmla="*/ 1985414 w 1985414"/>
                  <a:gd name="connsiteY4" fmla="*/ 1311593 h 1457325"/>
                  <a:gd name="connsiteX5" fmla="*/ 1839681 w 1985414"/>
                  <a:gd name="connsiteY5" fmla="*/ 1457326 h 1457325"/>
                  <a:gd name="connsiteX6" fmla="*/ 145733 w 1985414"/>
                  <a:gd name="connsiteY6" fmla="*/ 1457325 h 1457325"/>
                  <a:gd name="connsiteX7" fmla="*/ 0 w 1985414"/>
                  <a:gd name="connsiteY7" fmla="*/ 1311592 h 1457325"/>
                  <a:gd name="connsiteX8" fmla="*/ 0 w 1985414"/>
                  <a:gd name="connsiteY8" fmla="*/ 145733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414" h="1457325">
                    <a:moveTo>
                      <a:pt x="0" y="145733"/>
                    </a:moveTo>
                    <a:cubicBezTo>
                      <a:pt x="0" y="65247"/>
                      <a:pt x="65247" y="0"/>
                      <a:pt x="145733" y="0"/>
                    </a:cubicBezTo>
                    <a:lnTo>
                      <a:pt x="1839682" y="0"/>
                    </a:lnTo>
                    <a:cubicBezTo>
                      <a:pt x="1920168" y="0"/>
                      <a:pt x="1985415" y="65247"/>
                      <a:pt x="1985415" y="145733"/>
                    </a:cubicBezTo>
                    <a:cubicBezTo>
                      <a:pt x="1985415" y="534353"/>
                      <a:pt x="1985414" y="922973"/>
                      <a:pt x="1985414" y="1311593"/>
                    </a:cubicBezTo>
                    <a:cubicBezTo>
                      <a:pt x="1985414" y="1392079"/>
                      <a:pt x="1920167" y="1457326"/>
                      <a:pt x="1839681" y="1457326"/>
                    </a:cubicBezTo>
                    <a:lnTo>
                      <a:pt x="145733" y="1457325"/>
                    </a:lnTo>
                    <a:cubicBezTo>
                      <a:pt x="65247" y="1457325"/>
                      <a:pt x="0" y="1392078"/>
                      <a:pt x="0" y="1311592"/>
                    </a:cubicBezTo>
                    <a:lnTo>
                      <a:pt x="0" y="145733"/>
                    </a:lnTo>
                    <a:close/>
                  </a:path>
                </a:pathLst>
              </a:custGeom>
              <a:solidFill>
                <a:schemeClr val="accent3">
                  <a:hueOff val="0"/>
                  <a:satOff val="0"/>
                  <a:lumOff val="0"/>
                  <a:alpha val="91276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4124" tIns="134124" rIns="134124" bIns="134124" numCol="1" spcCol="1270" anchor="ctr" anchorCtr="0">
                <a:noAutofit/>
              </a:bodyPr>
              <a:lstStyle/>
              <a:p>
                <a:pPr marL="0" lvl="0" indent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/>
                  <a:t>Discussion</a:t>
                </a: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A127A70-7316-ECB2-525C-830056E68AC7}"/>
                  </a:ext>
                </a:extLst>
              </p:cNvPr>
              <p:cNvSpPr/>
              <p:nvPr/>
            </p:nvSpPr>
            <p:spPr>
              <a:xfrm>
                <a:off x="7359068" y="5143365"/>
                <a:ext cx="1985414" cy="1274728"/>
              </a:xfrm>
              <a:custGeom>
                <a:avLst/>
                <a:gdLst>
                  <a:gd name="connsiteX0" fmla="*/ 0 w 1985414"/>
                  <a:gd name="connsiteY0" fmla="*/ 145733 h 1457325"/>
                  <a:gd name="connsiteX1" fmla="*/ 145733 w 1985414"/>
                  <a:gd name="connsiteY1" fmla="*/ 0 h 1457325"/>
                  <a:gd name="connsiteX2" fmla="*/ 1839682 w 1985414"/>
                  <a:gd name="connsiteY2" fmla="*/ 0 h 1457325"/>
                  <a:gd name="connsiteX3" fmla="*/ 1985415 w 1985414"/>
                  <a:gd name="connsiteY3" fmla="*/ 145733 h 1457325"/>
                  <a:gd name="connsiteX4" fmla="*/ 1985414 w 1985414"/>
                  <a:gd name="connsiteY4" fmla="*/ 1311593 h 1457325"/>
                  <a:gd name="connsiteX5" fmla="*/ 1839681 w 1985414"/>
                  <a:gd name="connsiteY5" fmla="*/ 1457326 h 1457325"/>
                  <a:gd name="connsiteX6" fmla="*/ 145733 w 1985414"/>
                  <a:gd name="connsiteY6" fmla="*/ 1457325 h 1457325"/>
                  <a:gd name="connsiteX7" fmla="*/ 0 w 1985414"/>
                  <a:gd name="connsiteY7" fmla="*/ 1311592 h 1457325"/>
                  <a:gd name="connsiteX8" fmla="*/ 0 w 1985414"/>
                  <a:gd name="connsiteY8" fmla="*/ 145733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414" h="1457325">
                    <a:moveTo>
                      <a:pt x="0" y="145733"/>
                    </a:moveTo>
                    <a:cubicBezTo>
                      <a:pt x="0" y="65247"/>
                      <a:pt x="65247" y="0"/>
                      <a:pt x="145733" y="0"/>
                    </a:cubicBezTo>
                    <a:lnTo>
                      <a:pt x="1839682" y="0"/>
                    </a:lnTo>
                    <a:cubicBezTo>
                      <a:pt x="1920168" y="0"/>
                      <a:pt x="1985415" y="65247"/>
                      <a:pt x="1985415" y="145733"/>
                    </a:cubicBezTo>
                    <a:cubicBezTo>
                      <a:pt x="1985415" y="534353"/>
                      <a:pt x="1985414" y="922973"/>
                      <a:pt x="1985414" y="1311593"/>
                    </a:cubicBezTo>
                    <a:cubicBezTo>
                      <a:pt x="1985414" y="1392079"/>
                      <a:pt x="1920167" y="1457326"/>
                      <a:pt x="1839681" y="1457326"/>
                    </a:cubicBezTo>
                    <a:lnTo>
                      <a:pt x="145733" y="1457325"/>
                    </a:lnTo>
                    <a:cubicBezTo>
                      <a:pt x="65247" y="1457325"/>
                      <a:pt x="0" y="1392078"/>
                      <a:pt x="0" y="1311592"/>
                    </a:cubicBezTo>
                    <a:lnTo>
                      <a:pt x="0" y="145733"/>
                    </a:lnTo>
                    <a:close/>
                  </a:path>
                </a:pathLst>
              </a:custGeom>
              <a:solidFill>
                <a:schemeClr val="accent3">
                  <a:hueOff val="0"/>
                  <a:satOff val="0"/>
                  <a:lumOff val="0"/>
                  <a:alpha val="91276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4124" tIns="134124" rIns="134124" bIns="134124" numCol="1" spcCol="1270" anchor="ctr" anchorCtr="0">
                <a:noAutofit/>
              </a:bodyPr>
              <a:lstStyle/>
              <a:p>
                <a:pPr marL="0" lvl="0" indent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/>
                  <a:t>Regulation</a:t>
                </a: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882462B-4A10-539D-D9F8-CBFCAF672EF3}"/>
                  </a:ext>
                </a:extLst>
              </p:cNvPr>
              <p:cNvSpPr/>
              <p:nvPr/>
            </p:nvSpPr>
            <p:spPr>
              <a:xfrm>
                <a:off x="9678032" y="5143365"/>
                <a:ext cx="1985414" cy="1274728"/>
              </a:xfrm>
              <a:custGeom>
                <a:avLst/>
                <a:gdLst>
                  <a:gd name="connsiteX0" fmla="*/ 0 w 1985414"/>
                  <a:gd name="connsiteY0" fmla="*/ 145733 h 1457325"/>
                  <a:gd name="connsiteX1" fmla="*/ 145733 w 1985414"/>
                  <a:gd name="connsiteY1" fmla="*/ 0 h 1457325"/>
                  <a:gd name="connsiteX2" fmla="*/ 1839682 w 1985414"/>
                  <a:gd name="connsiteY2" fmla="*/ 0 h 1457325"/>
                  <a:gd name="connsiteX3" fmla="*/ 1985415 w 1985414"/>
                  <a:gd name="connsiteY3" fmla="*/ 145733 h 1457325"/>
                  <a:gd name="connsiteX4" fmla="*/ 1985414 w 1985414"/>
                  <a:gd name="connsiteY4" fmla="*/ 1311593 h 1457325"/>
                  <a:gd name="connsiteX5" fmla="*/ 1839681 w 1985414"/>
                  <a:gd name="connsiteY5" fmla="*/ 1457326 h 1457325"/>
                  <a:gd name="connsiteX6" fmla="*/ 145733 w 1985414"/>
                  <a:gd name="connsiteY6" fmla="*/ 1457325 h 1457325"/>
                  <a:gd name="connsiteX7" fmla="*/ 0 w 1985414"/>
                  <a:gd name="connsiteY7" fmla="*/ 1311592 h 1457325"/>
                  <a:gd name="connsiteX8" fmla="*/ 0 w 1985414"/>
                  <a:gd name="connsiteY8" fmla="*/ 145733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414" h="1457325">
                    <a:moveTo>
                      <a:pt x="0" y="145733"/>
                    </a:moveTo>
                    <a:cubicBezTo>
                      <a:pt x="0" y="65247"/>
                      <a:pt x="65247" y="0"/>
                      <a:pt x="145733" y="0"/>
                    </a:cubicBezTo>
                    <a:lnTo>
                      <a:pt x="1839682" y="0"/>
                    </a:lnTo>
                    <a:cubicBezTo>
                      <a:pt x="1920168" y="0"/>
                      <a:pt x="1985415" y="65247"/>
                      <a:pt x="1985415" y="145733"/>
                    </a:cubicBezTo>
                    <a:cubicBezTo>
                      <a:pt x="1985415" y="534353"/>
                      <a:pt x="1985414" y="922973"/>
                      <a:pt x="1985414" y="1311593"/>
                    </a:cubicBezTo>
                    <a:cubicBezTo>
                      <a:pt x="1985414" y="1392079"/>
                      <a:pt x="1920167" y="1457326"/>
                      <a:pt x="1839681" y="1457326"/>
                    </a:cubicBezTo>
                    <a:lnTo>
                      <a:pt x="145733" y="1457325"/>
                    </a:lnTo>
                    <a:cubicBezTo>
                      <a:pt x="65247" y="1457325"/>
                      <a:pt x="0" y="1392078"/>
                      <a:pt x="0" y="1311592"/>
                    </a:cubicBezTo>
                    <a:lnTo>
                      <a:pt x="0" y="145733"/>
                    </a:lnTo>
                    <a:close/>
                  </a:path>
                </a:pathLst>
              </a:custGeom>
              <a:solidFill>
                <a:schemeClr val="accent3">
                  <a:hueOff val="0"/>
                  <a:satOff val="0"/>
                  <a:lumOff val="0"/>
                  <a:alpha val="91276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4124" tIns="134124" rIns="134124" bIns="134124" numCol="1" spcCol="1270" anchor="ctr" anchorCtr="0">
                <a:noAutofit/>
              </a:bodyPr>
              <a:lstStyle/>
              <a:p>
                <a:pPr marL="0" lvl="0" indent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/>
                  <a:t>Consolidation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13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5098-2D4E-A554-2CAE-0F5445ED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60" y="320739"/>
            <a:ext cx="11197856" cy="1325563"/>
          </a:xfrm>
        </p:spPr>
        <p:txBody>
          <a:bodyPr>
            <a:normAutofit/>
          </a:bodyPr>
          <a:lstStyle/>
          <a:p>
            <a:r>
              <a:rPr lang="en-GB" sz="4800" dirty="0"/>
              <a:t>Towards the end of the session…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842CB-5A5A-CF3A-80BA-3F95783C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646302"/>
            <a:ext cx="11469952" cy="48949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b="1" dirty="0">
                <a:solidFill>
                  <a:srgbClr val="4E8542"/>
                </a:solidFill>
              </a:rPr>
              <a:t>Scenario-based questions </a:t>
            </a:r>
            <a:r>
              <a:rPr lang="en-GB" sz="3200" dirty="0"/>
              <a:t>to evaluate the applied knowledge, with the opportunity for: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Pair work or group work 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Follow-up activities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GB" sz="3200" dirty="0"/>
              <a:t>-Why?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GB" sz="3200" dirty="0"/>
              <a:t>-What about….?</a:t>
            </a:r>
          </a:p>
        </p:txBody>
      </p:sp>
      <p:pic>
        <p:nvPicPr>
          <p:cNvPr id="5" name="Graphic 4" descr="Group brainstorm with solid fill">
            <a:extLst>
              <a:ext uri="{FF2B5EF4-FFF2-40B4-BE49-F238E27FC236}">
                <a16:creationId xmlns:a16="http://schemas.microsoft.com/office/drawing/2014/main" id="{450B896A-EFDE-E66A-5F98-33ACB9ECA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95" y="2606946"/>
            <a:ext cx="3930315" cy="39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8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F413-EF5F-C8A3-5046-3B7F893D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90" y="1580200"/>
            <a:ext cx="5425410" cy="462142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900" dirty="0"/>
              <a:t>A compact module summary session using </a:t>
            </a:r>
            <a:r>
              <a:rPr lang="en-US" sz="2900" dirty="0" err="1"/>
              <a:t>PollEV</a:t>
            </a:r>
            <a:endParaRPr lang="en-US" sz="2900" dirty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900" dirty="0"/>
              <a:t>Covering the key point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900" dirty="0"/>
              <a:t>Different types of questions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900" dirty="0"/>
              <a:t>Moderated by the lecturer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900" dirty="0"/>
              <a:t>Delivered by the students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F544FF-1EE6-F886-2263-8119E4C3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53" y="2546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At the end of the semester…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95DCB3-14F5-7783-3A93-EA56A22F7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4" t="4097" r="43862" b="23"/>
          <a:stretch/>
        </p:blipFill>
        <p:spPr>
          <a:xfrm>
            <a:off x="6096000" y="1580200"/>
            <a:ext cx="5466347" cy="4966721"/>
          </a:xfrm>
          <a:prstGeom prst="rect">
            <a:avLst/>
          </a:prstGeom>
          <a:ln w="38100">
            <a:solidFill>
              <a:srgbClr val="4E8542"/>
            </a:solidFill>
          </a:ln>
        </p:spPr>
      </p:pic>
    </p:spTree>
    <p:extLst>
      <p:ext uri="{BB962C8B-B14F-4D97-AF65-F5344CB8AC3E}">
        <p14:creationId xmlns:p14="http://schemas.microsoft.com/office/powerpoint/2010/main" val="263968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F0BB-DF85-1DFA-8BE8-6FC60434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20" y="3337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/>
              <a:t>So, Why </a:t>
            </a:r>
            <a:r>
              <a:rPr lang="en-US" sz="4500" dirty="0" err="1"/>
              <a:t>PollEV</a:t>
            </a:r>
            <a:r>
              <a:rPr lang="en-US" sz="4500" dirty="0"/>
              <a:t>?</a:t>
            </a:r>
            <a:endParaRPr lang="en-GB" sz="45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C3BAC65-C9B8-53C3-0B90-89050D2D7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011307"/>
              </p:ext>
            </p:extLst>
          </p:nvPr>
        </p:nvGraphicFramePr>
        <p:xfrm>
          <a:off x="395220" y="1500981"/>
          <a:ext cx="11401560" cy="500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93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A1F6C22127A4682506295422DEB6F" ma:contentTypeVersion="23" ma:contentTypeDescription="Create a new document." ma:contentTypeScope="" ma:versionID="db016d647782b578a2500c6de9d19d3a">
  <xsd:schema xmlns:xsd="http://www.w3.org/2001/XMLSchema" xmlns:xs="http://www.w3.org/2001/XMLSchema" xmlns:p="http://schemas.microsoft.com/office/2006/metadata/properties" xmlns:ns1="http://schemas.microsoft.com/sharepoint/v3" xmlns:ns2="9978e5c5-1e6e-4fbe-92fd-bd71b315fefc" xmlns:ns3="c3872151-5905-4c97-9ff5-e4f7204cd876" targetNamespace="http://schemas.microsoft.com/office/2006/metadata/properties" ma:root="true" ma:fieldsID="16d5c8b97f7e83d1a195a3059bc26be7" ns1:_="" ns2:_="" ns3:_="">
    <xsd:import namespace="http://schemas.microsoft.com/sharepoint/v3"/>
    <xsd:import namespace="9978e5c5-1e6e-4fbe-92fd-bd71b315fefc"/>
    <xsd:import namespace="c3872151-5905-4c97-9ff5-e4f7204cd87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Recordings_x002f_Video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8e5c5-1e6e-4fbe-92fd-bd71b315f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Recordings_x002f_Videos" ma:index="23" nillable="true" ma:displayName="Recordings/Videos" ma:description="These are videos that will be shown during the presentations." ma:format="Hyperlink" ma:internalName="Recordings_x002f_Video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4aacd68-9722-4061-b47c-b33f46bdd8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72151-5905-4c97-9ff5-e4f7204cd87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aa9eb30-2542-413b-9672-15e9b0e0b797}" ma:internalName="TaxCatchAll" ma:showField="CatchAllData" ma:web="c3872151-5905-4c97-9ff5-e4f7204cd8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F86F2-F649-4FA6-8F67-2C7E548B2936}"/>
</file>

<file path=customXml/itemProps2.xml><?xml version="1.0" encoding="utf-8"?>
<ds:datastoreItem xmlns:ds="http://schemas.openxmlformats.org/officeDocument/2006/customXml" ds:itemID="{50B68533-7BB5-4CD9-BCFE-02B8F3D5CE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779</TotalTime>
  <Words>363</Words>
  <Application>Microsoft Macintosh PowerPoint</Application>
  <PresentationFormat>Widescreen</PresentationFormat>
  <Paragraphs>77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Arial</vt:lpstr>
      <vt:lpstr>Avenir Book</vt:lpstr>
      <vt:lpstr>Calibri</vt:lpstr>
      <vt:lpstr>Times New Roman</vt:lpstr>
      <vt:lpstr>Wingdings</vt:lpstr>
      <vt:lpstr>Office Theme</vt:lpstr>
      <vt:lpstr>  Enhancing the Instruction of Research Methods using  Poll Everywhere™ </vt:lpstr>
      <vt:lpstr>What? Where? How?</vt:lpstr>
      <vt:lpstr>Using PollEV</vt:lpstr>
      <vt:lpstr>Warm-up question(s) at the beginning of the session to…</vt:lpstr>
      <vt:lpstr>PowerPoint Presentation</vt:lpstr>
      <vt:lpstr>During the session…</vt:lpstr>
      <vt:lpstr>Towards the end of the session…</vt:lpstr>
      <vt:lpstr>At the end of the semester…</vt:lpstr>
      <vt:lpstr>So, Why PollEV?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 Sattarzadeh</dc:creator>
  <cp:lastModifiedBy>Neda Sattarzadeh</cp:lastModifiedBy>
  <cp:revision>14</cp:revision>
  <dcterms:created xsi:type="dcterms:W3CDTF">2023-06-24T10:34:41Z</dcterms:created>
  <dcterms:modified xsi:type="dcterms:W3CDTF">2023-07-04T10:23:40Z</dcterms:modified>
</cp:coreProperties>
</file>