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4"/>
    <p:sldMasterId id="2147483676" r:id="rId5"/>
  </p:sldMasterIdLst>
  <p:notesMasterIdLst>
    <p:notesMasterId r:id="rId20"/>
  </p:notesMasterIdLst>
  <p:handoutMasterIdLst>
    <p:handoutMasterId r:id="rId21"/>
  </p:handoutMasterIdLst>
  <p:sldIdLst>
    <p:sldId id="337" r:id="rId6"/>
    <p:sldId id="256" r:id="rId7"/>
    <p:sldId id="328" r:id="rId8"/>
    <p:sldId id="276" r:id="rId9"/>
    <p:sldId id="331" r:id="rId10"/>
    <p:sldId id="332" r:id="rId11"/>
    <p:sldId id="338" r:id="rId12"/>
    <p:sldId id="339" r:id="rId13"/>
    <p:sldId id="340" r:id="rId14"/>
    <p:sldId id="341" r:id="rId15"/>
    <p:sldId id="330" r:id="rId16"/>
    <p:sldId id="336" r:id="rId17"/>
    <p:sldId id="335" r:id="rId18"/>
    <p:sldId id="322"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F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22" autoAdjust="0"/>
    <p:restoredTop sz="86392" autoAdjust="0"/>
  </p:normalViewPr>
  <p:slideViewPr>
    <p:cSldViewPr snapToGrid="0" snapToObjects="1">
      <p:cViewPr varScale="1">
        <p:scale>
          <a:sx n="76" d="100"/>
          <a:sy n="76" d="100"/>
        </p:scale>
        <p:origin x="636" y="56"/>
      </p:cViewPr>
      <p:guideLst>
        <p:guide orient="horz" pos="1620"/>
        <p:guide pos="2880"/>
      </p:guideLst>
    </p:cSldViewPr>
  </p:slideViewPr>
  <p:outlineViewPr>
    <p:cViewPr>
      <p:scale>
        <a:sx n="33" d="100"/>
        <a:sy n="33" d="100"/>
      </p:scale>
      <p:origin x="0" y="-4008"/>
    </p:cViewPr>
  </p:outlineViewPr>
  <p:notesTextViewPr>
    <p:cViewPr>
      <p:scale>
        <a:sx n="1" d="1"/>
        <a:sy n="1" d="1"/>
      </p:scale>
      <p:origin x="0" y="0"/>
    </p:cViewPr>
  </p:notesTextViewPr>
  <p:notesViewPr>
    <p:cSldViewPr snapToGrid="0" snapToObjects="1" showGuides="1">
      <p:cViewPr varScale="1">
        <p:scale>
          <a:sx n="74" d="100"/>
          <a:sy n="74" d="100"/>
        </p:scale>
        <p:origin x="3528"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469F05E-F25C-1A48-B88B-08C117AB34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E15BA3D-AAC8-9B4E-8FB7-BD3403516F9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6E8D8C-F762-7B4B-94F2-D448EADFED97}" type="datetimeFigureOut">
              <a:rPr lang="en-US" smtClean="0"/>
              <a:t>6/29/2023</a:t>
            </a:fld>
            <a:endParaRPr lang="en-US"/>
          </a:p>
        </p:txBody>
      </p:sp>
      <p:sp>
        <p:nvSpPr>
          <p:cNvPr id="4" name="Footer Placeholder 3">
            <a:extLst>
              <a:ext uri="{FF2B5EF4-FFF2-40B4-BE49-F238E27FC236}">
                <a16:creationId xmlns:a16="http://schemas.microsoft.com/office/drawing/2014/main" id="{6096128B-7656-B047-B899-83ABBB901FF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690964-3314-B949-B54D-BCCD0A25D8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CE858-1A73-A64C-B0E0-80DEB28B72B1}" type="slidenum">
              <a:rPr lang="en-US" smtClean="0"/>
              <a:t>‹#›</a:t>
            </a:fld>
            <a:endParaRPr lang="en-US"/>
          </a:p>
        </p:txBody>
      </p:sp>
    </p:spTree>
    <p:extLst>
      <p:ext uri="{BB962C8B-B14F-4D97-AF65-F5344CB8AC3E}">
        <p14:creationId xmlns:p14="http://schemas.microsoft.com/office/powerpoint/2010/main" val="1261977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A2DC2D-9E47-694D-97A8-1D1FA684DFE3}" type="datetimeFigureOut">
              <a:rPr lang="en-US" smtClean="0"/>
              <a:t>6/29/2023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B087A4-4EE9-2F46-B177-2126ECA3B082}" type="slidenum">
              <a:rPr lang="en-US" smtClean="0"/>
              <a:t>‹#›</a:t>
            </a:fld>
            <a:endParaRPr lang="en-US"/>
          </a:p>
        </p:txBody>
      </p:sp>
    </p:spTree>
    <p:extLst>
      <p:ext uri="{BB962C8B-B14F-4D97-AF65-F5344CB8AC3E}">
        <p14:creationId xmlns:p14="http://schemas.microsoft.com/office/powerpoint/2010/main" val="3290652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B087A4-4EE9-2F46-B177-2126ECA3B082}" type="slidenum">
              <a:rPr lang="en-US" smtClean="0"/>
              <a:t>2</a:t>
            </a:fld>
            <a:endParaRPr lang="en-US"/>
          </a:p>
        </p:txBody>
      </p:sp>
    </p:spTree>
    <p:extLst>
      <p:ext uri="{BB962C8B-B14F-4D97-AF65-F5344CB8AC3E}">
        <p14:creationId xmlns:p14="http://schemas.microsoft.com/office/powerpoint/2010/main" val="873696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B087A4-4EE9-2F46-B177-2126ECA3B082}" type="slidenum">
              <a:rPr lang="en-US" smtClean="0"/>
              <a:t>3</a:t>
            </a:fld>
            <a:endParaRPr lang="en-US"/>
          </a:p>
        </p:txBody>
      </p:sp>
    </p:spTree>
    <p:extLst>
      <p:ext uri="{BB962C8B-B14F-4D97-AF65-F5344CB8AC3E}">
        <p14:creationId xmlns:p14="http://schemas.microsoft.com/office/powerpoint/2010/main" val="3343347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B087A4-4EE9-2F46-B177-2126ECA3B082}" type="slidenum">
              <a:rPr lang="en-US" smtClean="0"/>
              <a:t>11</a:t>
            </a:fld>
            <a:endParaRPr lang="en-US"/>
          </a:p>
        </p:txBody>
      </p:sp>
    </p:spTree>
    <p:extLst>
      <p:ext uri="{BB962C8B-B14F-4D97-AF65-F5344CB8AC3E}">
        <p14:creationId xmlns:p14="http://schemas.microsoft.com/office/powerpoint/2010/main" val="37980517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15.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email">
            <a:lum/>
            <a:extLst>
              <a:ext uri="{28A0092B-C50C-407E-A947-70E740481C1C}">
                <a14:useLocalDpi xmlns:a14="http://schemas.microsoft.com/office/drawing/2010/main"/>
              </a:ext>
            </a:extLst>
          </a:blip>
          <a:srcRect/>
          <a:stretch>
            <a:fillRect l="-691000" r="-69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44F37-70BE-1D4B-9AE4-D9EA462D3F40}"/>
              </a:ext>
            </a:extLst>
          </p:cNvPr>
          <p:cNvSpPr>
            <a:spLocks noGrp="1"/>
          </p:cNvSpPr>
          <p:nvPr>
            <p:ph type="ctrTitle"/>
          </p:nvPr>
        </p:nvSpPr>
        <p:spPr>
          <a:xfrm>
            <a:off x="792163" y="3146610"/>
            <a:ext cx="7208837" cy="525369"/>
          </a:xfrm>
        </p:spPr>
        <p:txBody>
          <a:bodyPr anchor="b">
            <a:normAutofit/>
          </a:bodyPr>
          <a:lstStyle>
            <a:lvl1pPr algn="l">
              <a:defRPr sz="2400">
                <a:solidFill>
                  <a:schemeClr val="bg1"/>
                </a:solidFill>
              </a:defRPr>
            </a:lvl1pPr>
          </a:lstStyle>
          <a:p>
            <a:r>
              <a:rPr lang="en-GB" dirty="0"/>
              <a:t>Click to edit Master title style</a:t>
            </a:r>
            <a:endParaRPr lang="en-US" dirty="0"/>
          </a:p>
        </p:txBody>
      </p:sp>
      <p:sp>
        <p:nvSpPr>
          <p:cNvPr id="10" name="Slide Number Placeholder 5">
            <a:extLst>
              <a:ext uri="{FF2B5EF4-FFF2-40B4-BE49-F238E27FC236}">
                <a16:creationId xmlns:a16="http://schemas.microsoft.com/office/drawing/2014/main" id="{157748C7-71F2-0447-B476-6ED5988CBD54}"/>
              </a:ext>
            </a:extLst>
          </p:cNvPr>
          <p:cNvSpPr>
            <a:spLocks noGrp="1"/>
          </p:cNvSpPr>
          <p:nvPr>
            <p:ph type="sldNum" sz="quarter" idx="4"/>
          </p:nvPr>
        </p:nvSpPr>
        <p:spPr>
          <a:xfrm>
            <a:off x="6229350" y="4767703"/>
            <a:ext cx="2122487" cy="273844"/>
          </a:xfrm>
          <a:prstGeom prst="rect">
            <a:avLst/>
          </a:prstGeom>
        </p:spPr>
        <p:txBody>
          <a:bodyPr vert="horz" lIns="0" tIns="45720" rIns="0" bIns="45720" rtlCol="0" anchor="ctr"/>
          <a:lstStyle>
            <a:lvl1pPr algn="r">
              <a:defRPr sz="900" b="0" i="0">
                <a:solidFill>
                  <a:schemeClr val="bg1"/>
                </a:solidFill>
                <a:latin typeface="Arial" panose="020B0604020202020204" pitchFamily="34" charset="0"/>
                <a:cs typeface="Arial" panose="020B0604020202020204" pitchFamily="34" charset="0"/>
              </a:defRPr>
            </a:lvl1pPr>
          </a:lstStyle>
          <a:p>
            <a:fld id="{8E7B9059-5C44-B042-9E21-3D8C513EB0EA}" type="slidenum">
              <a:rPr lang="en-US" smtClean="0"/>
              <a:pPr/>
              <a:t>‹#›</a:t>
            </a:fld>
            <a:endParaRPr lang="en-US" dirty="0"/>
          </a:p>
        </p:txBody>
      </p:sp>
      <p:sp>
        <p:nvSpPr>
          <p:cNvPr id="11" name="Footer Placeholder 4">
            <a:extLst>
              <a:ext uri="{FF2B5EF4-FFF2-40B4-BE49-F238E27FC236}">
                <a16:creationId xmlns:a16="http://schemas.microsoft.com/office/drawing/2014/main" id="{E0DEA540-CC19-3349-99D7-553348400B7F}"/>
              </a:ext>
            </a:extLst>
          </p:cNvPr>
          <p:cNvSpPr>
            <a:spLocks noGrp="1"/>
          </p:cNvSpPr>
          <p:nvPr>
            <p:ph type="ftr" sz="quarter" idx="3"/>
          </p:nvPr>
        </p:nvSpPr>
        <p:spPr>
          <a:xfrm>
            <a:off x="798983" y="4767263"/>
            <a:ext cx="5316067" cy="274637"/>
          </a:xfrm>
          <a:prstGeom prst="rect">
            <a:avLst/>
          </a:prstGeom>
        </p:spPr>
        <p:txBody>
          <a:bodyPr vert="horz" lIns="0" tIns="45720" rIns="0" bIns="45720" rtlCol="0" anchor="ctr"/>
          <a:lstStyle>
            <a:lvl1pPr marL="171450" indent="-171450" algn="ctr">
              <a:buFont typeface="Arial" panose="020B0604020202020204" pitchFamily="34" charset="0"/>
              <a:buChar char="•"/>
              <a:defRPr sz="900" b="0" i="0">
                <a:solidFill>
                  <a:schemeClr val="bg1"/>
                </a:solidFill>
                <a:latin typeface="Arial" panose="020B0604020202020204" pitchFamily="34" charset="0"/>
                <a:cs typeface="Arial" panose="020B0604020202020204" pitchFamily="34" charset="0"/>
              </a:defRPr>
            </a:lvl1pPr>
          </a:lstStyle>
          <a:p>
            <a:pPr marL="0" indent="0" algn="l">
              <a:buFont typeface="Arial" panose="020B0604020202020204" pitchFamily="34" charset="0"/>
              <a:buNone/>
            </a:pPr>
            <a:endParaRPr lang="en-US" dirty="0"/>
          </a:p>
        </p:txBody>
      </p:sp>
      <p:sp>
        <p:nvSpPr>
          <p:cNvPr id="5" name="Text Placeholder 4">
            <a:extLst>
              <a:ext uri="{FF2B5EF4-FFF2-40B4-BE49-F238E27FC236}">
                <a16:creationId xmlns:a16="http://schemas.microsoft.com/office/drawing/2014/main" id="{B1AEB061-DF5E-3B46-9B05-CD612C019173}"/>
              </a:ext>
            </a:extLst>
          </p:cNvPr>
          <p:cNvSpPr>
            <a:spLocks noGrp="1"/>
          </p:cNvSpPr>
          <p:nvPr>
            <p:ph type="body" sz="quarter" idx="10"/>
          </p:nvPr>
        </p:nvSpPr>
        <p:spPr>
          <a:xfrm>
            <a:off x="798983" y="3888825"/>
            <a:ext cx="7553325" cy="360884"/>
          </a:xfrm>
        </p:spPr>
        <p:txBody>
          <a:bodyPr anchor="b"/>
          <a:lstStyle/>
          <a:p>
            <a:pPr lvl="0"/>
            <a:r>
              <a:rPr lang="en-GB" dirty="0"/>
              <a:t>Click to edit Master text styles</a:t>
            </a:r>
          </a:p>
        </p:txBody>
      </p:sp>
      <p:sp>
        <p:nvSpPr>
          <p:cNvPr id="4" name="Text Placeholder 3">
            <a:extLst>
              <a:ext uri="{FF2B5EF4-FFF2-40B4-BE49-F238E27FC236}">
                <a16:creationId xmlns:a16="http://schemas.microsoft.com/office/drawing/2014/main" id="{D803DD65-2E26-784F-A291-0BA5D9952052}"/>
              </a:ext>
            </a:extLst>
          </p:cNvPr>
          <p:cNvSpPr>
            <a:spLocks noGrp="1"/>
          </p:cNvSpPr>
          <p:nvPr>
            <p:ph type="body" sz="quarter" idx="11"/>
          </p:nvPr>
        </p:nvSpPr>
        <p:spPr>
          <a:xfrm>
            <a:off x="792163" y="4368800"/>
            <a:ext cx="7559675" cy="273844"/>
          </a:xfrm>
        </p:spPr>
        <p:txBody>
          <a:bodyPr anchor="b"/>
          <a:lstStyle>
            <a:lvl1pPr>
              <a:defRPr sz="1200"/>
            </a:lvl1pPr>
          </a:lstStyle>
          <a:p>
            <a:pPr lvl="0"/>
            <a:r>
              <a:rPr lang="en-GB" dirty="0"/>
              <a:t>Click to edit Master text styles</a:t>
            </a:r>
            <a:endParaRPr lang="en-US" dirty="0"/>
          </a:p>
        </p:txBody>
      </p:sp>
    </p:spTree>
    <p:extLst>
      <p:ext uri="{BB962C8B-B14F-4D97-AF65-F5344CB8AC3E}">
        <p14:creationId xmlns:p14="http://schemas.microsoft.com/office/powerpoint/2010/main" val="557939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7077B23A-F8D1-294F-954D-2FF337A69D5B}"/>
              </a:ext>
            </a:extLst>
          </p:cNvPr>
          <p:cNvSpPr>
            <a:spLocks noGrp="1"/>
          </p:cNvSpPr>
          <p:nvPr>
            <p:ph idx="1" hasCustomPrompt="1"/>
          </p:nvPr>
        </p:nvSpPr>
        <p:spPr>
          <a:xfrm>
            <a:off x="2884170" y="2103438"/>
            <a:ext cx="5631180" cy="2408597"/>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0"/>
              </a:spcBef>
              <a:spcAft>
                <a:spcPts val="0"/>
              </a:spcAft>
              <a:buClrTx/>
              <a:buSzTx/>
              <a:buFontTx/>
              <a:buNone/>
              <a:tabLst/>
              <a:defRPr sz="1600"/>
            </a:lvl1pPr>
            <a:lvl5pPr>
              <a:defRPr sz="1600" b="0" i="0">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latin typeface="Arial" panose="020B0604020202020204" pitchFamily="34" charset="0"/>
                <a:cs typeface="Arial" panose="020B0604020202020204" pitchFamily="34" charset="0"/>
              </a:rPr>
              <a:t>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dirty="0">
              <a:latin typeface="Arial" panose="020B0604020202020204" pitchFamily="34" charset="0"/>
              <a:cs typeface="Arial" panose="020B0604020202020204" pitchFamily="34" charset="0"/>
            </a:endParaRPr>
          </a:p>
          <a:p>
            <a:endParaRPr lang="en-US" sz="1600" b="0" i="0" dirty="0">
              <a:latin typeface="Arial" panose="020B0604020202020204" pitchFamily="34" charset="0"/>
              <a:cs typeface="Arial" panose="020B0604020202020204" pitchFamily="34" charset="0"/>
            </a:endParaRPr>
          </a:p>
        </p:txBody>
      </p:sp>
      <p:sp>
        <p:nvSpPr>
          <p:cNvPr id="11" name="Slide Number Placeholder 5">
            <a:extLst>
              <a:ext uri="{FF2B5EF4-FFF2-40B4-BE49-F238E27FC236}">
                <a16:creationId xmlns:a16="http://schemas.microsoft.com/office/drawing/2014/main" id="{69559AD5-65B4-7347-B507-B33BA5D4D8D9}"/>
              </a:ext>
            </a:extLst>
          </p:cNvPr>
          <p:cNvSpPr>
            <a:spLocks noGrp="1"/>
          </p:cNvSpPr>
          <p:nvPr>
            <p:ph type="sldNum" sz="quarter" idx="4"/>
          </p:nvPr>
        </p:nvSpPr>
        <p:spPr>
          <a:xfrm>
            <a:off x="6229350" y="4767703"/>
            <a:ext cx="2122487" cy="273844"/>
          </a:xfrm>
          <a:prstGeom prst="rect">
            <a:avLst/>
          </a:prstGeom>
        </p:spPr>
        <p:txBody>
          <a:bodyPr vert="horz" lIns="0" tIns="45720" rIns="0" bIns="45720" rtlCol="0" anchor="ctr"/>
          <a:lstStyle>
            <a:lvl1pPr algn="r">
              <a:defRPr sz="900" b="0" i="0">
                <a:solidFill>
                  <a:schemeClr val="tx2"/>
                </a:solidFill>
                <a:latin typeface="Arial" panose="020B0604020202020204" pitchFamily="34" charset="0"/>
                <a:cs typeface="Arial" panose="020B0604020202020204" pitchFamily="34" charset="0"/>
              </a:defRPr>
            </a:lvl1pPr>
          </a:lstStyle>
          <a:p>
            <a:fld id="{8E7B9059-5C44-B042-9E21-3D8C513EB0EA}" type="slidenum">
              <a:rPr lang="en-US" smtClean="0"/>
              <a:pPr/>
              <a:t>‹#›</a:t>
            </a:fld>
            <a:endParaRPr lang="en-US" dirty="0"/>
          </a:p>
        </p:txBody>
      </p:sp>
      <p:sp>
        <p:nvSpPr>
          <p:cNvPr id="12" name="Footer Placeholder 4">
            <a:extLst>
              <a:ext uri="{FF2B5EF4-FFF2-40B4-BE49-F238E27FC236}">
                <a16:creationId xmlns:a16="http://schemas.microsoft.com/office/drawing/2014/main" id="{8BEBFE93-9C35-1047-9115-4609ACC1650E}"/>
              </a:ext>
            </a:extLst>
          </p:cNvPr>
          <p:cNvSpPr>
            <a:spLocks noGrp="1"/>
          </p:cNvSpPr>
          <p:nvPr>
            <p:ph type="ftr" sz="quarter" idx="3"/>
          </p:nvPr>
        </p:nvSpPr>
        <p:spPr>
          <a:xfrm>
            <a:off x="798983" y="4767263"/>
            <a:ext cx="5316067" cy="274637"/>
          </a:xfrm>
          <a:prstGeom prst="rect">
            <a:avLst/>
          </a:prstGeom>
        </p:spPr>
        <p:txBody>
          <a:bodyPr vert="horz" lIns="0" tIns="45720" rIns="0" bIns="45720" rtlCol="0" anchor="ctr"/>
          <a:lstStyle>
            <a:lvl1pPr marL="171450" indent="-171450" algn="ctr">
              <a:buFont typeface="Arial" panose="020B0604020202020204" pitchFamily="34" charset="0"/>
              <a:buChar char="•"/>
              <a:defRPr sz="900" b="0" i="0">
                <a:solidFill>
                  <a:schemeClr val="tx2"/>
                </a:solidFill>
                <a:latin typeface="Arial" panose="020B0604020202020204" pitchFamily="34" charset="0"/>
                <a:cs typeface="Arial" panose="020B0604020202020204" pitchFamily="34" charset="0"/>
              </a:defRPr>
            </a:lvl1pPr>
          </a:lstStyle>
          <a:p>
            <a:pPr marL="0" indent="0" algn="l">
              <a:buFont typeface="Arial" panose="020B0604020202020204" pitchFamily="34" charset="0"/>
              <a:buNone/>
            </a:pPr>
            <a:endParaRPr lang="en-US" dirty="0"/>
          </a:p>
        </p:txBody>
      </p:sp>
      <p:sp>
        <p:nvSpPr>
          <p:cNvPr id="23" name="Rectangle 22">
            <a:extLst>
              <a:ext uri="{FF2B5EF4-FFF2-40B4-BE49-F238E27FC236}">
                <a16:creationId xmlns:a16="http://schemas.microsoft.com/office/drawing/2014/main" id="{B334444F-508F-F14C-9295-0F550BE08291}"/>
              </a:ext>
            </a:extLst>
          </p:cNvPr>
          <p:cNvSpPr/>
          <p:nvPr userDrawn="1"/>
        </p:nvSpPr>
        <p:spPr>
          <a:xfrm>
            <a:off x="792163" y="1482725"/>
            <a:ext cx="1858962" cy="2794000"/>
          </a:xfrm>
          <a:prstGeom prst="rect">
            <a:avLst/>
          </a:prstGeom>
          <a:noFill/>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tx2"/>
                </a:solidFill>
              </a:rPr>
              <a:t>Insert Pic here</a:t>
            </a:r>
          </a:p>
          <a:p>
            <a:pPr algn="ctr"/>
            <a:r>
              <a:rPr lang="en-US" dirty="0">
                <a:solidFill>
                  <a:schemeClr val="tx2"/>
                </a:solidFill>
              </a:rPr>
              <a:t>Via shape fill</a:t>
            </a:r>
          </a:p>
        </p:txBody>
      </p:sp>
      <p:sp>
        <p:nvSpPr>
          <p:cNvPr id="24" name="Text Placeholder 3">
            <a:extLst>
              <a:ext uri="{FF2B5EF4-FFF2-40B4-BE49-F238E27FC236}">
                <a16:creationId xmlns:a16="http://schemas.microsoft.com/office/drawing/2014/main" id="{491B8F88-C782-5E45-B9BF-A5CD61F4C007}"/>
              </a:ext>
            </a:extLst>
          </p:cNvPr>
          <p:cNvSpPr>
            <a:spLocks noGrp="1"/>
          </p:cNvSpPr>
          <p:nvPr>
            <p:ph type="body" sz="quarter" idx="10" hasCustomPrompt="1"/>
          </p:nvPr>
        </p:nvSpPr>
        <p:spPr>
          <a:xfrm>
            <a:off x="2884170" y="1402397"/>
            <a:ext cx="5631180" cy="583593"/>
          </a:xfrm>
          <a:prstGeom prst="rect">
            <a:avLst/>
          </a:prstGeom>
        </p:spPr>
        <p:txBody>
          <a:bodyPr/>
          <a:lstStyle>
            <a:lvl1pPr marL="0" indent="0">
              <a:buNone/>
              <a:defRPr sz="3200" b="1" i="1">
                <a:solidFill>
                  <a:srgbClr val="005F9F"/>
                </a:solidFill>
                <a:latin typeface="Arial" panose="020B0604020202020204" pitchFamily="34" charset="0"/>
                <a:cs typeface="Arial" panose="020B0604020202020204" pitchFamily="34" charset="0"/>
              </a:defRPr>
            </a:lvl1pPr>
          </a:lstStyle>
          <a:p>
            <a:pPr lvl="0"/>
            <a:r>
              <a:rPr lang="en-GB" dirty="0"/>
              <a:t>Heading here</a:t>
            </a:r>
          </a:p>
        </p:txBody>
      </p:sp>
    </p:spTree>
    <p:extLst>
      <p:ext uri="{BB962C8B-B14F-4D97-AF65-F5344CB8AC3E}">
        <p14:creationId xmlns:p14="http://schemas.microsoft.com/office/powerpoint/2010/main" val="2380319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7077B23A-F8D1-294F-954D-2FF337A69D5B}"/>
              </a:ext>
            </a:extLst>
          </p:cNvPr>
          <p:cNvSpPr>
            <a:spLocks noGrp="1"/>
          </p:cNvSpPr>
          <p:nvPr>
            <p:ph idx="1" hasCustomPrompt="1"/>
          </p:nvPr>
        </p:nvSpPr>
        <p:spPr>
          <a:xfrm>
            <a:off x="798983" y="2103438"/>
            <a:ext cx="5631180" cy="2408597"/>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0"/>
              </a:spcBef>
              <a:spcAft>
                <a:spcPts val="0"/>
              </a:spcAft>
              <a:buClrTx/>
              <a:buSzTx/>
              <a:buFontTx/>
              <a:buNone/>
              <a:tabLst/>
              <a:defRPr sz="1600"/>
            </a:lvl1pPr>
            <a:lvl5pPr>
              <a:defRPr sz="1600" b="0" i="0">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latin typeface="Arial" panose="020B0604020202020204" pitchFamily="34" charset="0"/>
                <a:cs typeface="Arial" panose="020B0604020202020204" pitchFamily="34" charset="0"/>
              </a:rPr>
              <a:t>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dirty="0">
              <a:latin typeface="Arial" panose="020B0604020202020204" pitchFamily="34" charset="0"/>
              <a:cs typeface="Arial" panose="020B0604020202020204" pitchFamily="34" charset="0"/>
            </a:endParaRPr>
          </a:p>
          <a:p>
            <a:endParaRPr lang="en-US" sz="1600" b="0" i="0" dirty="0">
              <a:latin typeface="Arial" panose="020B0604020202020204" pitchFamily="34" charset="0"/>
              <a:cs typeface="Arial" panose="020B0604020202020204" pitchFamily="34" charset="0"/>
            </a:endParaRPr>
          </a:p>
        </p:txBody>
      </p:sp>
      <p:sp>
        <p:nvSpPr>
          <p:cNvPr id="11" name="Slide Number Placeholder 5">
            <a:extLst>
              <a:ext uri="{FF2B5EF4-FFF2-40B4-BE49-F238E27FC236}">
                <a16:creationId xmlns:a16="http://schemas.microsoft.com/office/drawing/2014/main" id="{69559AD5-65B4-7347-B507-B33BA5D4D8D9}"/>
              </a:ext>
            </a:extLst>
          </p:cNvPr>
          <p:cNvSpPr>
            <a:spLocks noGrp="1"/>
          </p:cNvSpPr>
          <p:nvPr>
            <p:ph type="sldNum" sz="quarter" idx="4"/>
          </p:nvPr>
        </p:nvSpPr>
        <p:spPr>
          <a:xfrm>
            <a:off x="6229350" y="4767703"/>
            <a:ext cx="2122487" cy="273844"/>
          </a:xfrm>
          <a:prstGeom prst="rect">
            <a:avLst/>
          </a:prstGeom>
        </p:spPr>
        <p:txBody>
          <a:bodyPr vert="horz" lIns="0" tIns="45720" rIns="0" bIns="45720" rtlCol="0" anchor="ctr"/>
          <a:lstStyle>
            <a:lvl1pPr algn="r">
              <a:defRPr sz="900" b="0" i="0">
                <a:solidFill>
                  <a:schemeClr val="tx2"/>
                </a:solidFill>
                <a:latin typeface="Arial" panose="020B0604020202020204" pitchFamily="34" charset="0"/>
                <a:cs typeface="Arial" panose="020B0604020202020204" pitchFamily="34" charset="0"/>
              </a:defRPr>
            </a:lvl1pPr>
          </a:lstStyle>
          <a:p>
            <a:fld id="{8E7B9059-5C44-B042-9E21-3D8C513EB0EA}" type="slidenum">
              <a:rPr lang="en-US" smtClean="0"/>
              <a:pPr/>
              <a:t>‹#›</a:t>
            </a:fld>
            <a:endParaRPr lang="en-US" dirty="0"/>
          </a:p>
        </p:txBody>
      </p:sp>
      <p:sp>
        <p:nvSpPr>
          <p:cNvPr id="12" name="Footer Placeholder 4">
            <a:extLst>
              <a:ext uri="{FF2B5EF4-FFF2-40B4-BE49-F238E27FC236}">
                <a16:creationId xmlns:a16="http://schemas.microsoft.com/office/drawing/2014/main" id="{8BEBFE93-9C35-1047-9115-4609ACC1650E}"/>
              </a:ext>
            </a:extLst>
          </p:cNvPr>
          <p:cNvSpPr>
            <a:spLocks noGrp="1"/>
          </p:cNvSpPr>
          <p:nvPr>
            <p:ph type="ftr" sz="quarter" idx="3"/>
          </p:nvPr>
        </p:nvSpPr>
        <p:spPr>
          <a:xfrm>
            <a:off x="798983" y="4767263"/>
            <a:ext cx="5316067" cy="274637"/>
          </a:xfrm>
          <a:prstGeom prst="rect">
            <a:avLst/>
          </a:prstGeom>
        </p:spPr>
        <p:txBody>
          <a:bodyPr vert="horz" lIns="0" tIns="45720" rIns="0" bIns="45720" rtlCol="0" anchor="ctr"/>
          <a:lstStyle>
            <a:lvl1pPr marL="171450" indent="-171450" algn="ctr">
              <a:buFont typeface="Arial" panose="020B0604020202020204" pitchFamily="34" charset="0"/>
              <a:buChar char="•"/>
              <a:defRPr sz="900" b="0" i="0">
                <a:solidFill>
                  <a:schemeClr val="tx2"/>
                </a:solidFill>
                <a:latin typeface="Arial" panose="020B0604020202020204" pitchFamily="34" charset="0"/>
                <a:cs typeface="Arial" panose="020B0604020202020204" pitchFamily="34" charset="0"/>
              </a:defRPr>
            </a:lvl1pPr>
          </a:lstStyle>
          <a:p>
            <a:pPr marL="0" indent="0" algn="l">
              <a:buFont typeface="Arial" panose="020B0604020202020204" pitchFamily="34" charset="0"/>
              <a:buNone/>
            </a:pPr>
            <a:endParaRPr lang="en-US" dirty="0"/>
          </a:p>
        </p:txBody>
      </p:sp>
      <p:sp>
        <p:nvSpPr>
          <p:cNvPr id="23" name="Rectangle 22">
            <a:extLst>
              <a:ext uri="{FF2B5EF4-FFF2-40B4-BE49-F238E27FC236}">
                <a16:creationId xmlns:a16="http://schemas.microsoft.com/office/drawing/2014/main" id="{B334444F-508F-F14C-9295-0F550BE08291}"/>
              </a:ext>
            </a:extLst>
          </p:cNvPr>
          <p:cNvSpPr/>
          <p:nvPr userDrawn="1"/>
        </p:nvSpPr>
        <p:spPr>
          <a:xfrm>
            <a:off x="6492875" y="1463897"/>
            <a:ext cx="1858962" cy="2794000"/>
          </a:xfrm>
          <a:prstGeom prst="rect">
            <a:avLst/>
          </a:prstGeom>
          <a:noFill/>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tx2"/>
                </a:solidFill>
              </a:rPr>
              <a:t>Insert Pic here</a:t>
            </a:r>
          </a:p>
          <a:p>
            <a:pPr algn="ctr"/>
            <a:r>
              <a:rPr lang="en-US" dirty="0">
                <a:solidFill>
                  <a:schemeClr val="tx2"/>
                </a:solidFill>
              </a:rPr>
              <a:t>Via shape fill</a:t>
            </a:r>
          </a:p>
        </p:txBody>
      </p:sp>
      <p:sp>
        <p:nvSpPr>
          <p:cNvPr id="7" name="Text Placeholder 3">
            <a:extLst>
              <a:ext uri="{FF2B5EF4-FFF2-40B4-BE49-F238E27FC236}">
                <a16:creationId xmlns:a16="http://schemas.microsoft.com/office/drawing/2014/main" id="{2552913B-1B5A-8246-91C0-136075AF7FE0}"/>
              </a:ext>
            </a:extLst>
          </p:cNvPr>
          <p:cNvSpPr>
            <a:spLocks noGrp="1"/>
          </p:cNvSpPr>
          <p:nvPr>
            <p:ph type="body" sz="quarter" idx="10" hasCustomPrompt="1"/>
          </p:nvPr>
        </p:nvSpPr>
        <p:spPr>
          <a:xfrm>
            <a:off x="792164" y="1402397"/>
            <a:ext cx="5638000" cy="583593"/>
          </a:xfrm>
          <a:prstGeom prst="rect">
            <a:avLst/>
          </a:prstGeom>
        </p:spPr>
        <p:txBody>
          <a:bodyPr/>
          <a:lstStyle>
            <a:lvl1pPr marL="0" indent="0">
              <a:buNone/>
              <a:defRPr sz="3200" b="1" i="1">
                <a:solidFill>
                  <a:srgbClr val="005F9F"/>
                </a:solidFill>
                <a:latin typeface="Arial" panose="020B0604020202020204" pitchFamily="34" charset="0"/>
                <a:cs typeface="Arial" panose="020B0604020202020204" pitchFamily="34" charset="0"/>
              </a:defRPr>
            </a:lvl1pPr>
          </a:lstStyle>
          <a:p>
            <a:pPr lvl="0"/>
            <a:r>
              <a:rPr lang="en-GB" dirty="0"/>
              <a:t>Heading here</a:t>
            </a:r>
          </a:p>
        </p:txBody>
      </p:sp>
    </p:spTree>
    <p:extLst>
      <p:ext uri="{BB962C8B-B14F-4D97-AF65-F5344CB8AC3E}">
        <p14:creationId xmlns:p14="http://schemas.microsoft.com/office/powerpoint/2010/main" val="4244208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AB29EF53-3DA2-DB42-AB86-E3C784FCA9A6}"/>
              </a:ext>
            </a:extLst>
          </p:cNvPr>
          <p:cNvSpPr>
            <a:spLocks noGrp="1"/>
          </p:cNvSpPr>
          <p:nvPr>
            <p:ph idx="1" hasCustomPrompt="1"/>
          </p:nvPr>
        </p:nvSpPr>
        <p:spPr>
          <a:xfrm>
            <a:off x="2884170" y="2103438"/>
            <a:ext cx="5631180" cy="2408597"/>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0"/>
              </a:spcBef>
              <a:spcAft>
                <a:spcPts val="0"/>
              </a:spcAft>
              <a:buClrTx/>
              <a:buSzTx/>
              <a:buFontTx/>
              <a:buNone/>
              <a:tabLst/>
              <a:defRPr sz="1600"/>
            </a:lvl1pPr>
            <a:lvl5pPr>
              <a:defRPr sz="1600" b="0" i="0">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latin typeface="Arial" panose="020B0604020202020204" pitchFamily="34" charset="0"/>
                <a:cs typeface="Arial" panose="020B0604020202020204" pitchFamily="34" charset="0"/>
              </a:rPr>
              <a:t>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dirty="0">
              <a:latin typeface="Arial" panose="020B0604020202020204" pitchFamily="34" charset="0"/>
              <a:cs typeface="Arial" panose="020B0604020202020204" pitchFamily="34" charset="0"/>
            </a:endParaRPr>
          </a:p>
          <a:p>
            <a:endParaRPr lang="en-US" sz="1600" b="0" i="0" dirty="0">
              <a:latin typeface="Arial" panose="020B0604020202020204" pitchFamily="34" charset="0"/>
              <a:cs typeface="Arial" panose="020B0604020202020204" pitchFamily="34" charset="0"/>
            </a:endParaRPr>
          </a:p>
        </p:txBody>
      </p:sp>
      <p:sp>
        <p:nvSpPr>
          <p:cNvPr id="12" name="Slide Number Placeholder 5">
            <a:extLst>
              <a:ext uri="{FF2B5EF4-FFF2-40B4-BE49-F238E27FC236}">
                <a16:creationId xmlns:a16="http://schemas.microsoft.com/office/drawing/2014/main" id="{F2C26764-2194-0E45-B198-D38137BCBA06}"/>
              </a:ext>
            </a:extLst>
          </p:cNvPr>
          <p:cNvSpPr>
            <a:spLocks noGrp="1"/>
          </p:cNvSpPr>
          <p:nvPr>
            <p:ph type="sldNum" sz="quarter" idx="4"/>
          </p:nvPr>
        </p:nvSpPr>
        <p:spPr>
          <a:xfrm>
            <a:off x="6229350" y="4767703"/>
            <a:ext cx="2122487" cy="273844"/>
          </a:xfrm>
          <a:prstGeom prst="rect">
            <a:avLst/>
          </a:prstGeom>
        </p:spPr>
        <p:txBody>
          <a:bodyPr vert="horz" lIns="0" tIns="45720" rIns="0" bIns="45720" rtlCol="0" anchor="ctr"/>
          <a:lstStyle>
            <a:lvl1pPr algn="r">
              <a:defRPr sz="900" b="0" i="0">
                <a:solidFill>
                  <a:schemeClr val="tx2"/>
                </a:solidFill>
                <a:latin typeface="Arial" panose="020B0604020202020204" pitchFamily="34" charset="0"/>
                <a:cs typeface="Arial" panose="020B0604020202020204" pitchFamily="34" charset="0"/>
              </a:defRPr>
            </a:lvl1pPr>
          </a:lstStyle>
          <a:p>
            <a:fld id="{8E7B9059-5C44-B042-9E21-3D8C513EB0EA}" type="slidenum">
              <a:rPr lang="en-US" smtClean="0"/>
              <a:pPr/>
              <a:t>‹#›</a:t>
            </a:fld>
            <a:endParaRPr lang="en-US" dirty="0"/>
          </a:p>
        </p:txBody>
      </p:sp>
      <p:sp>
        <p:nvSpPr>
          <p:cNvPr id="13" name="Footer Placeholder 4">
            <a:extLst>
              <a:ext uri="{FF2B5EF4-FFF2-40B4-BE49-F238E27FC236}">
                <a16:creationId xmlns:a16="http://schemas.microsoft.com/office/drawing/2014/main" id="{13308F39-13D8-2D47-8655-002DCD81C22F}"/>
              </a:ext>
            </a:extLst>
          </p:cNvPr>
          <p:cNvSpPr>
            <a:spLocks noGrp="1"/>
          </p:cNvSpPr>
          <p:nvPr>
            <p:ph type="ftr" sz="quarter" idx="3"/>
          </p:nvPr>
        </p:nvSpPr>
        <p:spPr>
          <a:xfrm>
            <a:off x="798983" y="4767263"/>
            <a:ext cx="5316067" cy="274637"/>
          </a:xfrm>
          <a:prstGeom prst="rect">
            <a:avLst/>
          </a:prstGeom>
        </p:spPr>
        <p:txBody>
          <a:bodyPr vert="horz" lIns="0" tIns="45720" rIns="0" bIns="45720" rtlCol="0" anchor="ctr"/>
          <a:lstStyle>
            <a:lvl1pPr marL="171450" indent="-171450" algn="ctr">
              <a:buFont typeface="Arial" panose="020B0604020202020204" pitchFamily="34" charset="0"/>
              <a:buChar char="•"/>
              <a:defRPr sz="900" b="0" i="0">
                <a:solidFill>
                  <a:schemeClr val="tx2"/>
                </a:solidFill>
                <a:latin typeface="Arial" panose="020B0604020202020204" pitchFamily="34" charset="0"/>
                <a:cs typeface="Arial" panose="020B0604020202020204" pitchFamily="34" charset="0"/>
              </a:defRPr>
            </a:lvl1pPr>
          </a:lstStyle>
          <a:p>
            <a:pPr marL="0" indent="0" algn="l">
              <a:buFont typeface="Arial" panose="020B0604020202020204" pitchFamily="34" charset="0"/>
              <a:buNone/>
            </a:pPr>
            <a:endParaRPr lang="en-US" dirty="0"/>
          </a:p>
        </p:txBody>
      </p:sp>
      <p:sp>
        <p:nvSpPr>
          <p:cNvPr id="15" name="Rectangle 14">
            <a:extLst>
              <a:ext uri="{FF2B5EF4-FFF2-40B4-BE49-F238E27FC236}">
                <a16:creationId xmlns:a16="http://schemas.microsoft.com/office/drawing/2014/main" id="{DB8AA4CC-3D2B-504E-B974-72632D0431C1}"/>
              </a:ext>
            </a:extLst>
          </p:cNvPr>
          <p:cNvSpPr/>
          <p:nvPr userDrawn="1"/>
        </p:nvSpPr>
        <p:spPr>
          <a:xfrm>
            <a:off x="792162" y="1492250"/>
            <a:ext cx="1858962" cy="1248508"/>
          </a:xfrm>
          <a:prstGeom prst="rect">
            <a:avLst/>
          </a:prstGeom>
          <a:noFill/>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tx2"/>
                </a:solidFill>
              </a:rPr>
              <a:t>Insert Pic here</a:t>
            </a:r>
          </a:p>
          <a:p>
            <a:pPr algn="ctr"/>
            <a:r>
              <a:rPr lang="en-US" dirty="0">
                <a:solidFill>
                  <a:schemeClr val="tx2"/>
                </a:solidFill>
              </a:rPr>
              <a:t>Via shape fill</a:t>
            </a:r>
          </a:p>
        </p:txBody>
      </p:sp>
      <p:sp>
        <p:nvSpPr>
          <p:cNvPr id="17" name="Rectangle 16">
            <a:extLst>
              <a:ext uri="{FF2B5EF4-FFF2-40B4-BE49-F238E27FC236}">
                <a16:creationId xmlns:a16="http://schemas.microsoft.com/office/drawing/2014/main" id="{7F8EA869-B672-D94A-85B8-415CBABB7CE1}"/>
              </a:ext>
            </a:extLst>
          </p:cNvPr>
          <p:cNvSpPr/>
          <p:nvPr userDrawn="1"/>
        </p:nvSpPr>
        <p:spPr>
          <a:xfrm>
            <a:off x="787172" y="2913870"/>
            <a:ext cx="1858962" cy="1248508"/>
          </a:xfrm>
          <a:prstGeom prst="rect">
            <a:avLst/>
          </a:prstGeom>
          <a:noFill/>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tx2"/>
                </a:solidFill>
              </a:rPr>
              <a:t>Insert Pic here</a:t>
            </a:r>
          </a:p>
          <a:p>
            <a:pPr algn="ctr"/>
            <a:r>
              <a:rPr lang="en-US" dirty="0">
                <a:solidFill>
                  <a:schemeClr val="tx2"/>
                </a:solidFill>
              </a:rPr>
              <a:t>Via shape fill</a:t>
            </a:r>
          </a:p>
        </p:txBody>
      </p:sp>
      <p:sp>
        <p:nvSpPr>
          <p:cNvPr id="18" name="Text Placeholder 3">
            <a:extLst>
              <a:ext uri="{FF2B5EF4-FFF2-40B4-BE49-F238E27FC236}">
                <a16:creationId xmlns:a16="http://schemas.microsoft.com/office/drawing/2014/main" id="{94394553-FCD5-7349-A69F-46E61365A355}"/>
              </a:ext>
            </a:extLst>
          </p:cNvPr>
          <p:cNvSpPr>
            <a:spLocks noGrp="1"/>
          </p:cNvSpPr>
          <p:nvPr>
            <p:ph type="body" sz="quarter" idx="10" hasCustomPrompt="1"/>
          </p:nvPr>
        </p:nvSpPr>
        <p:spPr>
          <a:xfrm>
            <a:off x="2884170" y="1402397"/>
            <a:ext cx="5631180" cy="583593"/>
          </a:xfrm>
          <a:prstGeom prst="rect">
            <a:avLst/>
          </a:prstGeom>
        </p:spPr>
        <p:txBody>
          <a:bodyPr/>
          <a:lstStyle>
            <a:lvl1pPr marL="0" indent="0">
              <a:buNone/>
              <a:defRPr sz="3200" b="1" i="1">
                <a:solidFill>
                  <a:srgbClr val="005F9F"/>
                </a:solidFill>
                <a:latin typeface="Arial" panose="020B0604020202020204" pitchFamily="34" charset="0"/>
                <a:cs typeface="Arial" panose="020B0604020202020204" pitchFamily="34" charset="0"/>
              </a:defRPr>
            </a:lvl1pPr>
          </a:lstStyle>
          <a:p>
            <a:pPr lvl="0"/>
            <a:r>
              <a:rPr lang="en-GB" dirty="0"/>
              <a:t>Heading here</a:t>
            </a:r>
          </a:p>
        </p:txBody>
      </p:sp>
    </p:spTree>
    <p:extLst>
      <p:ext uri="{BB962C8B-B14F-4D97-AF65-F5344CB8AC3E}">
        <p14:creationId xmlns:p14="http://schemas.microsoft.com/office/powerpoint/2010/main" val="646689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9" name="Picture 8" descr="_MG_8657 LOW RES HAVEN.jpg">
            <a:extLst>
              <a:ext uri="{FF2B5EF4-FFF2-40B4-BE49-F238E27FC236}">
                <a16:creationId xmlns:a16="http://schemas.microsoft.com/office/drawing/2014/main" id="{99594139-C7CD-F74C-819F-79E9F84C1B9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2162" y="1492250"/>
            <a:ext cx="1873875" cy="1249986"/>
          </a:xfrm>
          <a:prstGeom prst="rect">
            <a:avLst/>
          </a:prstGeom>
        </p:spPr>
      </p:pic>
      <p:pic>
        <p:nvPicPr>
          <p:cNvPr id="10" name="Picture 9" descr="_MG_8661 LOW RES HAVEN.jpg">
            <a:extLst>
              <a:ext uri="{FF2B5EF4-FFF2-40B4-BE49-F238E27FC236}">
                <a16:creationId xmlns:a16="http://schemas.microsoft.com/office/drawing/2014/main" id="{E197DBD9-3746-E543-B090-4375392D340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2162" y="2913870"/>
            <a:ext cx="1871663" cy="1248508"/>
          </a:xfrm>
          <a:prstGeom prst="rect">
            <a:avLst/>
          </a:prstGeom>
        </p:spPr>
      </p:pic>
      <p:sp>
        <p:nvSpPr>
          <p:cNvPr id="14" name="Text Placeholder 2">
            <a:extLst>
              <a:ext uri="{FF2B5EF4-FFF2-40B4-BE49-F238E27FC236}">
                <a16:creationId xmlns:a16="http://schemas.microsoft.com/office/drawing/2014/main" id="{AB29EF53-3DA2-DB42-AB86-E3C784FCA9A6}"/>
              </a:ext>
            </a:extLst>
          </p:cNvPr>
          <p:cNvSpPr>
            <a:spLocks noGrp="1"/>
          </p:cNvSpPr>
          <p:nvPr>
            <p:ph idx="1" hasCustomPrompt="1"/>
          </p:nvPr>
        </p:nvSpPr>
        <p:spPr>
          <a:xfrm>
            <a:off x="2884170" y="2103438"/>
            <a:ext cx="5631180" cy="2408597"/>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0"/>
              </a:spcBef>
              <a:spcAft>
                <a:spcPts val="0"/>
              </a:spcAft>
              <a:buClrTx/>
              <a:buSzTx/>
              <a:buFontTx/>
              <a:buNone/>
              <a:tabLst/>
              <a:defRPr sz="1600"/>
            </a:lvl1pPr>
            <a:lvl5pPr>
              <a:defRPr sz="1600" b="0" i="0">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latin typeface="Arial" panose="020B0604020202020204" pitchFamily="34" charset="0"/>
                <a:cs typeface="Arial" panose="020B0604020202020204" pitchFamily="34" charset="0"/>
              </a:rPr>
              <a:t>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dirty="0">
              <a:latin typeface="Arial" panose="020B0604020202020204" pitchFamily="34" charset="0"/>
              <a:cs typeface="Arial" panose="020B0604020202020204" pitchFamily="34" charset="0"/>
            </a:endParaRPr>
          </a:p>
          <a:p>
            <a:endParaRPr lang="en-US" sz="1600" b="0" i="0" dirty="0">
              <a:latin typeface="Arial" panose="020B0604020202020204" pitchFamily="34" charset="0"/>
              <a:cs typeface="Arial" panose="020B0604020202020204" pitchFamily="34" charset="0"/>
            </a:endParaRPr>
          </a:p>
        </p:txBody>
      </p:sp>
      <p:sp>
        <p:nvSpPr>
          <p:cNvPr id="12" name="Slide Number Placeholder 5">
            <a:extLst>
              <a:ext uri="{FF2B5EF4-FFF2-40B4-BE49-F238E27FC236}">
                <a16:creationId xmlns:a16="http://schemas.microsoft.com/office/drawing/2014/main" id="{F2C26764-2194-0E45-B198-D38137BCBA06}"/>
              </a:ext>
            </a:extLst>
          </p:cNvPr>
          <p:cNvSpPr>
            <a:spLocks noGrp="1"/>
          </p:cNvSpPr>
          <p:nvPr>
            <p:ph type="sldNum" sz="quarter" idx="4"/>
          </p:nvPr>
        </p:nvSpPr>
        <p:spPr>
          <a:xfrm>
            <a:off x="6229350" y="4767703"/>
            <a:ext cx="2122487" cy="273844"/>
          </a:xfrm>
          <a:prstGeom prst="rect">
            <a:avLst/>
          </a:prstGeom>
        </p:spPr>
        <p:txBody>
          <a:bodyPr vert="horz" lIns="0" tIns="45720" rIns="0" bIns="45720" rtlCol="0" anchor="ctr"/>
          <a:lstStyle>
            <a:lvl1pPr algn="r">
              <a:defRPr sz="900" b="0" i="0">
                <a:solidFill>
                  <a:schemeClr val="tx2"/>
                </a:solidFill>
                <a:latin typeface="Arial" panose="020B0604020202020204" pitchFamily="34" charset="0"/>
                <a:cs typeface="Arial" panose="020B0604020202020204" pitchFamily="34" charset="0"/>
              </a:defRPr>
            </a:lvl1pPr>
          </a:lstStyle>
          <a:p>
            <a:fld id="{8E7B9059-5C44-B042-9E21-3D8C513EB0EA}" type="slidenum">
              <a:rPr lang="en-US" smtClean="0"/>
              <a:pPr/>
              <a:t>‹#›</a:t>
            </a:fld>
            <a:endParaRPr lang="en-US" dirty="0"/>
          </a:p>
        </p:txBody>
      </p:sp>
      <p:sp>
        <p:nvSpPr>
          <p:cNvPr id="13" name="Footer Placeholder 4">
            <a:extLst>
              <a:ext uri="{FF2B5EF4-FFF2-40B4-BE49-F238E27FC236}">
                <a16:creationId xmlns:a16="http://schemas.microsoft.com/office/drawing/2014/main" id="{13308F39-13D8-2D47-8655-002DCD81C22F}"/>
              </a:ext>
            </a:extLst>
          </p:cNvPr>
          <p:cNvSpPr>
            <a:spLocks noGrp="1"/>
          </p:cNvSpPr>
          <p:nvPr>
            <p:ph type="ftr" sz="quarter" idx="3"/>
          </p:nvPr>
        </p:nvSpPr>
        <p:spPr>
          <a:xfrm>
            <a:off x="798983" y="4767263"/>
            <a:ext cx="5316067" cy="274637"/>
          </a:xfrm>
          <a:prstGeom prst="rect">
            <a:avLst/>
          </a:prstGeom>
        </p:spPr>
        <p:txBody>
          <a:bodyPr vert="horz" lIns="0" tIns="45720" rIns="0" bIns="45720" rtlCol="0" anchor="ctr"/>
          <a:lstStyle>
            <a:lvl1pPr marL="171450" indent="-171450" algn="ctr">
              <a:buFont typeface="Arial" panose="020B0604020202020204" pitchFamily="34" charset="0"/>
              <a:buChar char="•"/>
              <a:defRPr sz="900" b="0" i="0">
                <a:solidFill>
                  <a:schemeClr val="tx2"/>
                </a:solidFill>
                <a:latin typeface="Arial" panose="020B0604020202020204" pitchFamily="34" charset="0"/>
                <a:cs typeface="Arial" panose="020B0604020202020204" pitchFamily="34" charset="0"/>
              </a:defRPr>
            </a:lvl1pPr>
          </a:lstStyle>
          <a:p>
            <a:pPr marL="0" indent="0" algn="l">
              <a:buFont typeface="Arial" panose="020B0604020202020204" pitchFamily="34" charset="0"/>
              <a:buNone/>
            </a:pPr>
            <a:endParaRPr lang="en-US" dirty="0"/>
          </a:p>
        </p:txBody>
      </p:sp>
      <p:sp>
        <p:nvSpPr>
          <p:cNvPr id="8" name="Text Placeholder 3">
            <a:extLst>
              <a:ext uri="{FF2B5EF4-FFF2-40B4-BE49-F238E27FC236}">
                <a16:creationId xmlns:a16="http://schemas.microsoft.com/office/drawing/2014/main" id="{F4EC9846-D335-1344-8D0E-2BE7D36E542F}"/>
              </a:ext>
            </a:extLst>
          </p:cNvPr>
          <p:cNvSpPr>
            <a:spLocks noGrp="1"/>
          </p:cNvSpPr>
          <p:nvPr>
            <p:ph type="body" sz="quarter" idx="10" hasCustomPrompt="1"/>
          </p:nvPr>
        </p:nvSpPr>
        <p:spPr>
          <a:xfrm>
            <a:off x="2884170" y="1402397"/>
            <a:ext cx="5631180" cy="583593"/>
          </a:xfrm>
          <a:prstGeom prst="rect">
            <a:avLst/>
          </a:prstGeom>
        </p:spPr>
        <p:txBody>
          <a:bodyPr/>
          <a:lstStyle>
            <a:lvl1pPr marL="0" indent="0">
              <a:buNone/>
              <a:defRPr sz="3200" b="1" i="1">
                <a:solidFill>
                  <a:srgbClr val="005F9F"/>
                </a:solidFill>
                <a:latin typeface="Arial" panose="020B0604020202020204" pitchFamily="34" charset="0"/>
                <a:cs typeface="Arial" panose="020B0604020202020204" pitchFamily="34" charset="0"/>
              </a:defRPr>
            </a:lvl1pPr>
          </a:lstStyle>
          <a:p>
            <a:pPr lvl="0"/>
            <a:r>
              <a:rPr lang="en-GB" dirty="0"/>
              <a:t>Heading here</a:t>
            </a:r>
          </a:p>
        </p:txBody>
      </p:sp>
    </p:spTree>
    <p:extLst>
      <p:ext uri="{BB962C8B-B14F-4D97-AF65-F5344CB8AC3E}">
        <p14:creationId xmlns:p14="http://schemas.microsoft.com/office/powerpoint/2010/main" val="1294026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11" name="Picture 10" descr="_MG_8657 LOW RES HAVEN.jpg">
            <a:extLst>
              <a:ext uri="{FF2B5EF4-FFF2-40B4-BE49-F238E27FC236}">
                <a16:creationId xmlns:a16="http://schemas.microsoft.com/office/drawing/2014/main" id="{6F8A7A2E-5F2C-844E-9DEC-99F66A31043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2163" y="1480599"/>
            <a:ext cx="2457174" cy="1639080"/>
          </a:xfrm>
          <a:prstGeom prst="rect">
            <a:avLst/>
          </a:prstGeom>
        </p:spPr>
      </p:pic>
      <p:pic>
        <p:nvPicPr>
          <p:cNvPr id="14" name="Picture 13" descr="_MG_8661 LOW RES HAVEN.jpg">
            <a:extLst>
              <a:ext uri="{FF2B5EF4-FFF2-40B4-BE49-F238E27FC236}">
                <a16:creationId xmlns:a16="http://schemas.microsoft.com/office/drawing/2014/main" id="{C90DD012-3B44-2A43-BC00-EAE89F831F0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434221" y="1489418"/>
            <a:ext cx="2457176" cy="1639080"/>
          </a:xfrm>
          <a:prstGeom prst="rect">
            <a:avLst/>
          </a:prstGeom>
        </p:spPr>
      </p:pic>
      <p:pic>
        <p:nvPicPr>
          <p:cNvPr id="15" name="Picture 14" descr="_MG_8666 LOW RES HAVEN.jpg">
            <a:extLst>
              <a:ext uri="{FF2B5EF4-FFF2-40B4-BE49-F238E27FC236}">
                <a16:creationId xmlns:a16="http://schemas.microsoft.com/office/drawing/2014/main" id="{F2A8872E-045B-E84B-BF1B-FEF2AD089B5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60531" y="1489417"/>
            <a:ext cx="2457174" cy="1639080"/>
          </a:xfrm>
          <a:prstGeom prst="rect">
            <a:avLst/>
          </a:prstGeom>
        </p:spPr>
      </p:pic>
      <p:sp>
        <p:nvSpPr>
          <p:cNvPr id="10" name="Text Placeholder 2">
            <a:extLst>
              <a:ext uri="{FF2B5EF4-FFF2-40B4-BE49-F238E27FC236}">
                <a16:creationId xmlns:a16="http://schemas.microsoft.com/office/drawing/2014/main" id="{B3BDC4D8-48CF-5740-9E74-814DD4EA42C2}"/>
              </a:ext>
            </a:extLst>
          </p:cNvPr>
          <p:cNvSpPr>
            <a:spLocks noGrp="1"/>
          </p:cNvSpPr>
          <p:nvPr>
            <p:ph idx="1" hasCustomPrompt="1"/>
          </p:nvPr>
        </p:nvSpPr>
        <p:spPr>
          <a:xfrm>
            <a:off x="3331282" y="3379113"/>
            <a:ext cx="5184067" cy="1128719"/>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0"/>
              </a:spcBef>
              <a:spcAft>
                <a:spcPts val="0"/>
              </a:spcAft>
              <a:buClrTx/>
              <a:buSzTx/>
              <a:buFontTx/>
              <a:buNone/>
              <a:tabLst/>
              <a:defRPr sz="1600"/>
            </a:lvl1pPr>
            <a:lvl5pPr>
              <a:defRPr sz="1600" b="0" i="0">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latin typeface="Arial" panose="020B0604020202020204" pitchFamily="34" charset="0"/>
                <a:cs typeface="Arial" panose="020B0604020202020204" pitchFamily="34" charset="0"/>
              </a:rPr>
              <a:t>Text body Text body Text body Text body Text body Text body Text body Text body Text body Text body Text body Text body Text body Text body Text body Text body Text body Text body Text body Text body Text</a:t>
            </a:r>
          </a:p>
        </p:txBody>
      </p:sp>
      <p:sp>
        <p:nvSpPr>
          <p:cNvPr id="12" name="Slide Number Placeholder 5">
            <a:extLst>
              <a:ext uri="{FF2B5EF4-FFF2-40B4-BE49-F238E27FC236}">
                <a16:creationId xmlns:a16="http://schemas.microsoft.com/office/drawing/2014/main" id="{DD0542E8-FAF6-8A4C-AF49-7B6D51F2F936}"/>
              </a:ext>
            </a:extLst>
          </p:cNvPr>
          <p:cNvSpPr>
            <a:spLocks noGrp="1"/>
          </p:cNvSpPr>
          <p:nvPr>
            <p:ph type="sldNum" sz="quarter" idx="4"/>
          </p:nvPr>
        </p:nvSpPr>
        <p:spPr>
          <a:xfrm>
            <a:off x="6229350" y="4767703"/>
            <a:ext cx="2122487" cy="273844"/>
          </a:xfrm>
          <a:prstGeom prst="rect">
            <a:avLst/>
          </a:prstGeom>
        </p:spPr>
        <p:txBody>
          <a:bodyPr vert="horz" lIns="0" tIns="45720" rIns="0" bIns="45720" rtlCol="0" anchor="ctr"/>
          <a:lstStyle>
            <a:lvl1pPr algn="r">
              <a:defRPr sz="900" b="0" i="0">
                <a:solidFill>
                  <a:schemeClr val="tx2"/>
                </a:solidFill>
                <a:latin typeface="Arial" panose="020B0604020202020204" pitchFamily="34" charset="0"/>
                <a:cs typeface="Arial" panose="020B0604020202020204" pitchFamily="34" charset="0"/>
              </a:defRPr>
            </a:lvl1pPr>
          </a:lstStyle>
          <a:p>
            <a:fld id="{8E7B9059-5C44-B042-9E21-3D8C513EB0EA}" type="slidenum">
              <a:rPr lang="en-US" smtClean="0"/>
              <a:pPr/>
              <a:t>‹#›</a:t>
            </a:fld>
            <a:endParaRPr lang="en-US" dirty="0"/>
          </a:p>
        </p:txBody>
      </p:sp>
      <p:sp>
        <p:nvSpPr>
          <p:cNvPr id="13" name="Footer Placeholder 4">
            <a:extLst>
              <a:ext uri="{FF2B5EF4-FFF2-40B4-BE49-F238E27FC236}">
                <a16:creationId xmlns:a16="http://schemas.microsoft.com/office/drawing/2014/main" id="{ED5E02B4-C52F-5041-93E5-D4CAC5CB6397}"/>
              </a:ext>
            </a:extLst>
          </p:cNvPr>
          <p:cNvSpPr>
            <a:spLocks noGrp="1"/>
          </p:cNvSpPr>
          <p:nvPr>
            <p:ph type="ftr" sz="quarter" idx="3"/>
          </p:nvPr>
        </p:nvSpPr>
        <p:spPr>
          <a:xfrm>
            <a:off x="798983" y="4767263"/>
            <a:ext cx="5316067" cy="274637"/>
          </a:xfrm>
          <a:prstGeom prst="rect">
            <a:avLst/>
          </a:prstGeom>
        </p:spPr>
        <p:txBody>
          <a:bodyPr vert="horz" lIns="0" tIns="45720" rIns="0" bIns="45720" rtlCol="0" anchor="ctr"/>
          <a:lstStyle>
            <a:lvl1pPr marL="171450" indent="-171450" algn="ctr">
              <a:buFont typeface="Arial" panose="020B0604020202020204" pitchFamily="34" charset="0"/>
              <a:buChar char="•"/>
              <a:defRPr sz="900" b="0" i="0">
                <a:solidFill>
                  <a:schemeClr val="tx2"/>
                </a:solidFill>
                <a:latin typeface="Arial" panose="020B0604020202020204" pitchFamily="34" charset="0"/>
                <a:cs typeface="Arial" panose="020B0604020202020204" pitchFamily="34" charset="0"/>
              </a:defRPr>
            </a:lvl1pPr>
          </a:lstStyle>
          <a:p>
            <a:pPr marL="0" indent="0" algn="l">
              <a:buFont typeface="Arial" panose="020B0604020202020204" pitchFamily="34" charset="0"/>
              <a:buNone/>
            </a:pPr>
            <a:endParaRPr lang="en-US" dirty="0"/>
          </a:p>
        </p:txBody>
      </p:sp>
      <p:sp>
        <p:nvSpPr>
          <p:cNvPr id="17" name="Text Placeholder 3">
            <a:extLst>
              <a:ext uri="{FF2B5EF4-FFF2-40B4-BE49-F238E27FC236}">
                <a16:creationId xmlns:a16="http://schemas.microsoft.com/office/drawing/2014/main" id="{5F32B6EC-BC64-3E4A-A05C-280B3982B128}"/>
              </a:ext>
            </a:extLst>
          </p:cNvPr>
          <p:cNvSpPr>
            <a:spLocks noGrp="1"/>
          </p:cNvSpPr>
          <p:nvPr>
            <p:ph type="body" sz="quarter" idx="10" hasCustomPrompt="1"/>
          </p:nvPr>
        </p:nvSpPr>
        <p:spPr>
          <a:xfrm>
            <a:off x="792163" y="3379110"/>
            <a:ext cx="2357204" cy="1128718"/>
          </a:xfrm>
          <a:prstGeom prst="rect">
            <a:avLst/>
          </a:prstGeom>
        </p:spPr>
        <p:txBody>
          <a:bodyPr/>
          <a:lstStyle>
            <a:lvl1pPr marL="0" indent="0">
              <a:buNone/>
              <a:defRPr sz="1600" b="1" i="1">
                <a:solidFill>
                  <a:srgbClr val="005F9F"/>
                </a:solidFill>
                <a:latin typeface="Arial" panose="020B0604020202020204" pitchFamily="34" charset="0"/>
                <a:cs typeface="Arial" panose="020B0604020202020204" pitchFamily="34" charset="0"/>
              </a:defRPr>
            </a:lvl1pPr>
          </a:lstStyle>
          <a:p>
            <a:pPr lvl="0"/>
            <a:r>
              <a:rPr lang="en-GB" dirty="0"/>
              <a:t>Heading here</a:t>
            </a:r>
          </a:p>
        </p:txBody>
      </p:sp>
    </p:spTree>
    <p:extLst>
      <p:ext uri="{BB962C8B-B14F-4D97-AF65-F5344CB8AC3E}">
        <p14:creationId xmlns:p14="http://schemas.microsoft.com/office/powerpoint/2010/main" val="3994989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B3BDC4D8-48CF-5740-9E74-814DD4EA42C2}"/>
              </a:ext>
            </a:extLst>
          </p:cNvPr>
          <p:cNvSpPr>
            <a:spLocks noGrp="1"/>
          </p:cNvSpPr>
          <p:nvPr>
            <p:ph idx="1" hasCustomPrompt="1"/>
          </p:nvPr>
        </p:nvSpPr>
        <p:spPr>
          <a:xfrm>
            <a:off x="3331282" y="3379113"/>
            <a:ext cx="5184067" cy="1128719"/>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0"/>
              </a:spcBef>
              <a:spcAft>
                <a:spcPts val="0"/>
              </a:spcAft>
              <a:buClrTx/>
              <a:buSzTx/>
              <a:buFontTx/>
              <a:buNone/>
              <a:tabLst/>
              <a:defRPr sz="1600"/>
            </a:lvl1pPr>
            <a:lvl5pPr>
              <a:defRPr sz="1600" b="0" i="0">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latin typeface="Arial" panose="020B0604020202020204" pitchFamily="34" charset="0"/>
                <a:cs typeface="Arial" panose="020B0604020202020204" pitchFamily="34" charset="0"/>
              </a:rPr>
              <a:t>Text body Text body Text body Text body Text body Text body Text body Text body Text body Text body Text body Text body Text body Text body Text body Text body Text body Text body Text body Text body Text</a:t>
            </a:r>
          </a:p>
        </p:txBody>
      </p:sp>
      <p:sp>
        <p:nvSpPr>
          <p:cNvPr id="12" name="Slide Number Placeholder 5">
            <a:extLst>
              <a:ext uri="{FF2B5EF4-FFF2-40B4-BE49-F238E27FC236}">
                <a16:creationId xmlns:a16="http://schemas.microsoft.com/office/drawing/2014/main" id="{DD0542E8-FAF6-8A4C-AF49-7B6D51F2F936}"/>
              </a:ext>
            </a:extLst>
          </p:cNvPr>
          <p:cNvSpPr>
            <a:spLocks noGrp="1"/>
          </p:cNvSpPr>
          <p:nvPr>
            <p:ph type="sldNum" sz="quarter" idx="4"/>
          </p:nvPr>
        </p:nvSpPr>
        <p:spPr>
          <a:xfrm>
            <a:off x="6229350" y="4767703"/>
            <a:ext cx="2122487" cy="273844"/>
          </a:xfrm>
          <a:prstGeom prst="rect">
            <a:avLst/>
          </a:prstGeom>
        </p:spPr>
        <p:txBody>
          <a:bodyPr vert="horz" lIns="0" tIns="45720" rIns="0" bIns="45720" rtlCol="0" anchor="ctr"/>
          <a:lstStyle>
            <a:lvl1pPr algn="r">
              <a:defRPr sz="900" b="0" i="0">
                <a:solidFill>
                  <a:schemeClr val="tx2"/>
                </a:solidFill>
                <a:latin typeface="Arial" panose="020B0604020202020204" pitchFamily="34" charset="0"/>
                <a:cs typeface="Arial" panose="020B0604020202020204" pitchFamily="34" charset="0"/>
              </a:defRPr>
            </a:lvl1pPr>
          </a:lstStyle>
          <a:p>
            <a:fld id="{8E7B9059-5C44-B042-9E21-3D8C513EB0EA}" type="slidenum">
              <a:rPr lang="en-US" smtClean="0"/>
              <a:pPr/>
              <a:t>‹#›</a:t>
            </a:fld>
            <a:endParaRPr lang="en-US" dirty="0"/>
          </a:p>
        </p:txBody>
      </p:sp>
      <p:sp>
        <p:nvSpPr>
          <p:cNvPr id="13" name="Footer Placeholder 4">
            <a:extLst>
              <a:ext uri="{FF2B5EF4-FFF2-40B4-BE49-F238E27FC236}">
                <a16:creationId xmlns:a16="http://schemas.microsoft.com/office/drawing/2014/main" id="{ED5E02B4-C52F-5041-93E5-D4CAC5CB6397}"/>
              </a:ext>
            </a:extLst>
          </p:cNvPr>
          <p:cNvSpPr>
            <a:spLocks noGrp="1"/>
          </p:cNvSpPr>
          <p:nvPr>
            <p:ph type="ftr" sz="quarter" idx="3"/>
          </p:nvPr>
        </p:nvSpPr>
        <p:spPr>
          <a:xfrm>
            <a:off x="798983" y="4767263"/>
            <a:ext cx="5316067" cy="274637"/>
          </a:xfrm>
          <a:prstGeom prst="rect">
            <a:avLst/>
          </a:prstGeom>
        </p:spPr>
        <p:txBody>
          <a:bodyPr vert="horz" lIns="0" tIns="45720" rIns="0" bIns="45720" rtlCol="0" anchor="ctr"/>
          <a:lstStyle>
            <a:lvl1pPr marL="171450" indent="-171450" algn="ctr">
              <a:buFont typeface="Arial" panose="020B0604020202020204" pitchFamily="34" charset="0"/>
              <a:buChar char="•"/>
              <a:defRPr sz="900" b="0" i="0">
                <a:solidFill>
                  <a:schemeClr val="tx2"/>
                </a:solidFill>
                <a:latin typeface="Arial" panose="020B0604020202020204" pitchFamily="34" charset="0"/>
                <a:cs typeface="Arial" panose="020B0604020202020204" pitchFamily="34" charset="0"/>
              </a:defRPr>
            </a:lvl1pPr>
          </a:lstStyle>
          <a:p>
            <a:pPr marL="0" indent="0" algn="l">
              <a:buFont typeface="Arial" panose="020B0604020202020204" pitchFamily="34" charset="0"/>
              <a:buNone/>
            </a:pPr>
            <a:endParaRPr lang="en-US" dirty="0"/>
          </a:p>
        </p:txBody>
      </p:sp>
      <p:sp>
        <p:nvSpPr>
          <p:cNvPr id="17" name="Rectangle 16">
            <a:extLst>
              <a:ext uri="{FF2B5EF4-FFF2-40B4-BE49-F238E27FC236}">
                <a16:creationId xmlns:a16="http://schemas.microsoft.com/office/drawing/2014/main" id="{5F64DC3E-8DD8-5147-8512-F9AD6911696E}"/>
              </a:ext>
            </a:extLst>
          </p:cNvPr>
          <p:cNvSpPr/>
          <p:nvPr userDrawn="1"/>
        </p:nvSpPr>
        <p:spPr>
          <a:xfrm>
            <a:off x="798983" y="1489417"/>
            <a:ext cx="2450354" cy="1630262"/>
          </a:xfrm>
          <a:prstGeom prst="rect">
            <a:avLst/>
          </a:prstGeom>
          <a:noFill/>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tx2"/>
                </a:solidFill>
              </a:rPr>
              <a:t>Insert Pic here</a:t>
            </a:r>
          </a:p>
          <a:p>
            <a:pPr algn="ctr"/>
            <a:r>
              <a:rPr lang="en-US" dirty="0">
                <a:solidFill>
                  <a:schemeClr val="tx2"/>
                </a:solidFill>
              </a:rPr>
              <a:t>Via shape fill</a:t>
            </a:r>
          </a:p>
        </p:txBody>
      </p:sp>
      <p:sp>
        <p:nvSpPr>
          <p:cNvPr id="20" name="Rectangle 19">
            <a:extLst>
              <a:ext uri="{FF2B5EF4-FFF2-40B4-BE49-F238E27FC236}">
                <a16:creationId xmlns:a16="http://schemas.microsoft.com/office/drawing/2014/main" id="{E084827B-309A-144E-9D58-F0B486ED0F07}"/>
              </a:ext>
            </a:extLst>
          </p:cNvPr>
          <p:cNvSpPr/>
          <p:nvPr userDrawn="1"/>
        </p:nvSpPr>
        <p:spPr>
          <a:xfrm>
            <a:off x="3441043" y="1488980"/>
            <a:ext cx="2450354" cy="1630262"/>
          </a:xfrm>
          <a:prstGeom prst="rect">
            <a:avLst/>
          </a:prstGeom>
          <a:noFill/>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tx2"/>
                </a:solidFill>
              </a:rPr>
              <a:t>Insert Pic here</a:t>
            </a:r>
          </a:p>
          <a:p>
            <a:pPr algn="ctr"/>
            <a:r>
              <a:rPr lang="en-US" dirty="0">
                <a:solidFill>
                  <a:schemeClr val="tx2"/>
                </a:solidFill>
              </a:rPr>
              <a:t>Via shape fill</a:t>
            </a:r>
          </a:p>
        </p:txBody>
      </p:sp>
      <p:sp>
        <p:nvSpPr>
          <p:cNvPr id="22" name="Rectangle 21">
            <a:extLst>
              <a:ext uri="{FF2B5EF4-FFF2-40B4-BE49-F238E27FC236}">
                <a16:creationId xmlns:a16="http://schemas.microsoft.com/office/drawing/2014/main" id="{A32BEEA3-D688-5C4A-A772-3622F421F4A3}"/>
              </a:ext>
            </a:extLst>
          </p:cNvPr>
          <p:cNvSpPr/>
          <p:nvPr userDrawn="1"/>
        </p:nvSpPr>
        <p:spPr>
          <a:xfrm>
            <a:off x="6060531" y="1498078"/>
            <a:ext cx="2450354" cy="1630262"/>
          </a:xfrm>
          <a:prstGeom prst="rect">
            <a:avLst/>
          </a:prstGeom>
          <a:noFill/>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tx2"/>
                </a:solidFill>
              </a:rPr>
              <a:t>Insert Pic here</a:t>
            </a:r>
          </a:p>
          <a:p>
            <a:pPr algn="ctr"/>
            <a:r>
              <a:rPr lang="en-US" dirty="0">
                <a:solidFill>
                  <a:schemeClr val="tx2"/>
                </a:solidFill>
              </a:rPr>
              <a:t>Via shape fill</a:t>
            </a:r>
          </a:p>
        </p:txBody>
      </p:sp>
      <p:sp>
        <p:nvSpPr>
          <p:cNvPr id="23" name="Text Placeholder 3">
            <a:extLst>
              <a:ext uri="{FF2B5EF4-FFF2-40B4-BE49-F238E27FC236}">
                <a16:creationId xmlns:a16="http://schemas.microsoft.com/office/drawing/2014/main" id="{D08C3706-4AFE-FF46-A343-EB2BA0FABBBC}"/>
              </a:ext>
            </a:extLst>
          </p:cNvPr>
          <p:cNvSpPr>
            <a:spLocks noGrp="1"/>
          </p:cNvSpPr>
          <p:nvPr>
            <p:ph type="body" sz="quarter" idx="10" hasCustomPrompt="1"/>
          </p:nvPr>
        </p:nvSpPr>
        <p:spPr>
          <a:xfrm>
            <a:off x="792163" y="3379110"/>
            <a:ext cx="2357204" cy="1128718"/>
          </a:xfrm>
          <a:prstGeom prst="rect">
            <a:avLst/>
          </a:prstGeom>
        </p:spPr>
        <p:txBody>
          <a:bodyPr/>
          <a:lstStyle>
            <a:lvl1pPr marL="0" indent="0">
              <a:buNone/>
              <a:defRPr sz="1600" b="1" i="1">
                <a:solidFill>
                  <a:srgbClr val="005F9F"/>
                </a:solidFill>
                <a:latin typeface="Arial" panose="020B0604020202020204" pitchFamily="34" charset="0"/>
                <a:cs typeface="Arial" panose="020B0604020202020204" pitchFamily="34" charset="0"/>
              </a:defRPr>
            </a:lvl1pPr>
          </a:lstStyle>
          <a:p>
            <a:pPr lvl="0"/>
            <a:r>
              <a:rPr lang="en-GB" dirty="0"/>
              <a:t>Heading here</a:t>
            </a:r>
          </a:p>
        </p:txBody>
      </p:sp>
    </p:spTree>
    <p:extLst>
      <p:ext uri="{BB962C8B-B14F-4D97-AF65-F5344CB8AC3E}">
        <p14:creationId xmlns:p14="http://schemas.microsoft.com/office/powerpoint/2010/main" val="6881400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99109D89-555C-5843-BAEE-ED997565E98B}"/>
              </a:ext>
            </a:extLst>
          </p:cNvPr>
          <p:cNvSpPr>
            <a:spLocks noGrp="1"/>
          </p:cNvSpPr>
          <p:nvPr>
            <p:ph type="sldNum" sz="quarter" idx="4"/>
          </p:nvPr>
        </p:nvSpPr>
        <p:spPr>
          <a:xfrm>
            <a:off x="6229350" y="4767703"/>
            <a:ext cx="2122487" cy="273844"/>
          </a:xfrm>
          <a:prstGeom prst="rect">
            <a:avLst/>
          </a:prstGeom>
        </p:spPr>
        <p:txBody>
          <a:bodyPr vert="horz" lIns="0" tIns="45720" rIns="0" bIns="45720" rtlCol="0" anchor="ctr"/>
          <a:lstStyle>
            <a:lvl1pPr algn="r">
              <a:defRPr sz="900" b="0" i="0">
                <a:solidFill>
                  <a:schemeClr val="tx2"/>
                </a:solidFill>
                <a:latin typeface="Arial" panose="020B0604020202020204" pitchFamily="34" charset="0"/>
                <a:cs typeface="Arial" panose="020B0604020202020204" pitchFamily="34" charset="0"/>
              </a:defRPr>
            </a:lvl1pPr>
          </a:lstStyle>
          <a:p>
            <a:fld id="{8E7B9059-5C44-B042-9E21-3D8C513EB0EA}" type="slidenum">
              <a:rPr lang="en-US" smtClean="0"/>
              <a:pPr/>
              <a:t>‹#›</a:t>
            </a:fld>
            <a:endParaRPr lang="en-US" dirty="0"/>
          </a:p>
        </p:txBody>
      </p:sp>
      <p:sp>
        <p:nvSpPr>
          <p:cNvPr id="9" name="Footer Placeholder 4">
            <a:extLst>
              <a:ext uri="{FF2B5EF4-FFF2-40B4-BE49-F238E27FC236}">
                <a16:creationId xmlns:a16="http://schemas.microsoft.com/office/drawing/2014/main" id="{6055037B-C4F6-154C-A5C4-22E6145F2DB8}"/>
              </a:ext>
            </a:extLst>
          </p:cNvPr>
          <p:cNvSpPr>
            <a:spLocks noGrp="1"/>
          </p:cNvSpPr>
          <p:nvPr>
            <p:ph type="ftr" sz="quarter" idx="3"/>
          </p:nvPr>
        </p:nvSpPr>
        <p:spPr>
          <a:xfrm>
            <a:off x="798983" y="4767263"/>
            <a:ext cx="5316067" cy="274637"/>
          </a:xfrm>
          <a:prstGeom prst="rect">
            <a:avLst/>
          </a:prstGeom>
        </p:spPr>
        <p:txBody>
          <a:bodyPr vert="horz" lIns="0" tIns="45720" rIns="0" bIns="45720" rtlCol="0" anchor="ctr"/>
          <a:lstStyle>
            <a:lvl1pPr marL="171450" indent="-171450" algn="ctr">
              <a:buFont typeface="Arial" panose="020B0604020202020204" pitchFamily="34" charset="0"/>
              <a:buChar char="•"/>
              <a:defRPr sz="900" b="0" i="0">
                <a:solidFill>
                  <a:schemeClr val="tx2"/>
                </a:solidFill>
                <a:latin typeface="Arial" panose="020B0604020202020204" pitchFamily="34" charset="0"/>
                <a:cs typeface="Arial" panose="020B0604020202020204" pitchFamily="34" charset="0"/>
              </a:defRPr>
            </a:lvl1pPr>
          </a:lstStyle>
          <a:p>
            <a:pPr marL="0" indent="0" algn="l">
              <a:buFont typeface="Arial" panose="020B0604020202020204" pitchFamily="34" charset="0"/>
              <a:buNone/>
            </a:pPr>
            <a:endParaRPr lang="en-US" dirty="0"/>
          </a:p>
        </p:txBody>
      </p:sp>
      <p:graphicFrame>
        <p:nvGraphicFramePr>
          <p:cNvPr id="11" name="Content Placeholder 15">
            <a:extLst>
              <a:ext uri="{FF2B5EF4-FFF2-40B4-BE49-F238E27FC236}">
                <a16:creationId xmlns:a16="http://schemas.microsoft.com/office/drawing/2014/main" id="{A912828E-60E7-C14A-BEEB-E9AD5B5A620E}"/>
              </a:ext>
            </a:extLst>
          </p:cNvPr>
          <p:cNvGraphicFramePr>
            <a:graphicFrameLocks/>
          </p:cNvGraphicFramePr>
          <p:nvPr userDrawn="1">
            <p:extLst>
              <p:ext uri="{D42A27DB-BD31-4B8C-83A1-F6EECF244321}">
                <p14:modId xmlns:p14="http://schemas.microsoft.com/office/powerpoint/2010/main" val="2307196774"/>
              </p:ext>
            </p:extLst>
          </p:nvPr>
        </p:nvGraphicFramePr>
        <p:xfrm>
          <a:off x="792163" y="2103438"/>
          <a:ext cx="7543763" cy="2334449"/>
        </p:xfrm>
        <a:graphic>
          <a:graphicData uri="http://schemas.openxmlformats.org/drawingml/2006/table">
            <a:tbl>
              <a:tblPr firstRow="1" bandRow="1">
                <a:tableStyleId>{5C22544A-7EE6-4342-B048-85BDC9FD1C3A}</a:tableStyleId>
              </a:tblPr>
              <a:tblGrid>
                <a:gridCol w="3978275">
                  <a:extLst>
                    <a:ext uri="{9D8B030D-6E8A-4147-A177-3AD203B41FA5}">
                      <a16:colId xmlns:a16="http://schemas.microsoft.com/office/drawing/2014/main" val="20000"/>
                    </a:ext>
                  </a:extLst>
                </a:gridCol>
                <a:gridCol w="3565488">
                  <a:extLst>
                    <a:ext uri="{9D8B030D-6E8A-4147-A177-3AD203B41FA5}">
                      <a16:colId xmlns:a16="http://schemas.microsoft.com/office/drawing/2014/main" val="20001"/>
                    </a:ext>
                  </a:extLst>
                </a:gridCol>
              </a:tblGrid>
              <a:tr h="485973">
                <a:tc>
                  <a:txBody>
                    <a:bodyPr/>
                    <a:lstStyle/>
                    <a:p>
                      <a:r>
                        <a:rPr lang="en-GB" sz="1800" b="1" i="0" dirty="0">
                          <a:latin typeface="Arial" panose="020B0604020202020204" pitchFamily="34" charset="0"/>
                          <a:cs typeface="Arial" panose="020B0604020202020204" pitchFamily="34" charset="0"/>
                        </a:rPr>
                        <a:t>Title 1</a:t>
                      </a:r>
                    </a:p>
                  </a:txBody>
                  <a:tcPr marL="91431" marR="91431" marT="60947" marB="60947">
                    <a:solidFill>
                      <a:srgbClr val="005F9F"/>
                    </a:solidFill>
                  </a:tcPr>
                </a:tc>
                <a:tc>
                  <a:txBody>
                    <a:bodyPr/>
                    <a:lstStyle/>
                    <a:p>
                      <a:r>
                        <a:rPr lang="en-GB" sz="1800" b="1" i="0" dirty="0">
                          <a:latin typeface="Arial" panose="020B0604020202020204" pitchFamily="34" charset="0"/>
                          <a:cs typeface="Arial" panose="020B0604020202020204" pitchFamily="34" charset="0"/>
                        </a:rPr>
                        <a:t>Title 2</a:t>
                      </a:r>
                    </a:p>
                  </a:txBody>
                  <a:tcPr marL="91431" marR="91431" marT="60947" marB="60947">
                    <a:solidFill>
                      <a:srgbClr val="005F9F"/>
                    </a:solidFill>
                  </a:tcPr>
                </a:tc>
                <a:extLst>
                  <a:ext uri="{0D108BD9-81ED-4DB2-BD59-A6C34878D82A}">
                    <a16:rowId xmlns:a16="http://schemas.microsoft.com/office/drawing/2014/main" val="10000"/>
                  </a:ext>
                </a:extLst>
              </a:tr>
              <a:tr h="462119">
                <a:tc>
                  <a:txBody>
                    <a:bodyPr/>
                    <a:lstStyle/>
                    <a:p>
                      <a:r>
                        <a:rPr lang="en-GB" sz="1800" b="0" i="0" dirty="0">
                          <a:latin typeface="Arial" panose="020B0604020202020204" pitchFamily="34" charset="0"/>
                          <a:cs typeface="Arial" panose="020B0604020202020204" pitchFamily="34" charset="0"/>
                        </a:rPr>
                        <a:t>Don’t go below 18pt in a table</a:t>
                      </a:r>
                    </a:p>
                  </a:txBody>
                  <a:tcPr marL="91431" marR="91431" marT="60947" marB="60947">
                    <a:solidFill>
                      <a:schemeClr val="bg2"/>
                    </a:solidFill>
                  </a:tcPr>
                </a:tc>
                <a:tc>
                  <a:txBody>
                    <a:bodyPr/>
                    <a:lstStyle/>
                    <a:p>
                      <a:r>
                        <a:rPr lang="en-GB" sz="1800" b="0" i="0" dirty="0">
                          <a:latin typeface="Arial" panose="020B0604020202020204" pitchFamily="34" charset="0"/>
                          <a:cs typeface="Arial" panose="020B0604020202020204" pitchFamily="34" charset="0"/>
                        </a:rPr>
                        <a:t>Text</a:t>
                      </a:r>
                    </a:p>
                  </a:txBody>
                  <a:tcPr marL="91431" marR="91431" marT="60947" marB="60947">
                    <a:solidFill>
                      <a:schemeClr val="bg2"/>
                    </a:solidFill>
                  </a:tcPr>
                </a:tc>
                <a:extLst>
                  <a:ext uri="{0D108BD9-81ED-4DB2-BD59-A6C34878D82A}">
                    <a16:rowId xmlns:a16="http://schemas.microsoft.com/office/drawing/2014/main" val="10001"/>
                  </a:ext>
                </a:extLst>
              </a:tr>
              <a:tr h="462119">
                <a:tc>
                  <a:txBody>
                    <a:bodyPr/>
                    <a:lstStyle/>
                    <a:p>
                      <a:r>
                        <a:rPr lang="en-GB" sz="1800" b="0" i="0" dirty="0">
                          <a:latin typeface="Arial" panose="020B0604020202020204" pitchFamily="34" charset="0"/>
                          <a:cs typeface="Arial" panose="020B0604020202020204" pitchFamily="34" charset="0"/>
                        </a:rPr>
                        <a:t>This is Arial 18pt</a:t>
                      </a:r>
                    </a:p>
                  </a:txBody>
                  <a:tcPr marL="91431" marR="91431" marT="60947" marB="60947">
                    <a:solidFill>
                      <a:schemeClr val="bg1">
                        <a:lumMod val="95000"/>
                      </a:schemeClr>
                    </a:solidFill>
                  </a:tcPr>
                </a:tc>
                <a:tc>
                  <a:txBody>
                    <a:bodyPr/>
                    <a:lstStyle/>
                    <a:p>
                      <a:r>
                        <a:rPr lang="en-GB" sz="1800" b="0" i="0" dirty="0">
                          <a:latin typeface="Arial" panose="020B0604020202020204" pitchFamily="34" charset="0"/>
                          <a:cs typeface="Arial" panose="020B0604020202020204" pitchFamily="34" charset="0"/>
                        </a:rPr>
                        <a:t>Text</a:t>
                      </a:r>
                    </a:p>
                  </a:txBody>
                  <a:tcPr marL="91431" marR="91431" marT="60947" marB="60947">
                    <a:solidFill>
                      <a:schemeClr val="bg1">
                        <a:lumMod val="95000"/>
                      </a:schemeClr>
                    </a:solidFill>
                  </a:tcPr>
                </a:tc>
                <a:extLst>
                  <a:ext uri="{0D108BD9-81ED-4DB2-BD59-A6C34878D82A}">
                    <a16:rowId xmlns:a16="http://schemas.microsoft.com/office/drawing/2014/main" val="10002"/>
                  </a:ext>
                </a:extLst>
              </a:tr>
              <a:tr h="462119">
                <a:tc>
                  <a:txBody>
                    <a:bodyPr/>
                    <a:lstStyle/>
                    <a:p>
                      <a:r>
                        <a:rPr lang="en-GB" sz="1800" b="0" i="0" dirty="0">
                          <a:latin typeface="Arial" panose="020B0604020202020204" pitchFamily="34" charset="0"/>
                          <a:cs typeface="Arial" panose="020B0604020202020204" pitchFamily="34" charset="0"/>
                        </a:rPr>
                        <a:t>Text</a:t>
                      </a:r>
                    </a:p>
                  </a:txBody>
                  <a:tcPr marL="91431" marR="91431" marT="60947" marB="60947">
                    <a:solidFill>
                      <a:schemeClr val="bg2"/>
                    </a:solidFill>
                  </a:tcPr>
                </a:tc>
                <a:tc>
                  <a:txBody>
                    <a:bodyPr/>
                    <a:lstStyle/>
                    <a:p>
                      <a:r>
                        <a:rPr lang="en-GB" sz="1800" b="0" i="0" dirty="0">
                          <a:latin typeface="Arial" panose="020B0604020202020204" pitchFamily="34" charset="0"/>
                          <a:cs typeface="Arial" panose="020B0604020202020204" pitchFamily="34" charset="0"/>
                        </a:rPr>
                        <a:t>Text</a:t>
                      </a:r>
                    </a:p>
                  </a:txBody>
                  <a:tcPr marL="91431" marR="91431" marT="60947" marB="60947">
                    <a:solidFill>
                      <a:schemeClr val="bg2"/>
                    </a:solidFill>
                  </a:tcPr>
                </a:tc>
                <a:extLst>
                  <a:ext uri="{0D108BD9-81ED-4DB2-BD59-A6C34878D82A}">
                    <a16:rowId xmlns:a16="http://schemas.microsoft.com/office/drawing/2014/main" val="10003"/>
                  </a:ext>
                </a:extLst>
              </a:tr>
              <a:tr h="462119">
                <a:tc>
                  <a:txBody>
                    <a:bodyPr/>
                    <a:lstStyle/>
                    <a:p>
                      <a:r>
                        <a:rPr lang="en-GB" sz="1800" b="0" i="0" dirty="0">
                          <a:latin typeface="Arial" panose="020B0604020202020204" pitchFamily="34" charset="0"/>
                          <a:cs typeface="Arial" panose="020B0604020202020204" pitchFamily="34" charset="0"/>
                        </a:rPr>
                        <a:t>Text</a:t>
                      </a:r>
                    </a:p>
                  </a:txBody>
                  <a:tcPr marL="91431" marR="91431" marT="60947" marB="60947">
                    <a:solidFill>
                      <a:schemeClr val="bg1">
                        <a:lumMod val="95000"/>
                      </a:schemeClr>
                    </a:solidFill>
                  </a:tcPr>
                </a:tc>
                <a:tc>
                  <a:txBody>
                    <a:bodyPr/>
                    <a:lstStyle/>
                    <a:p>
                      <a:r>
                        <a:rPr lang="en-GB" sz="1800" b="0" i="0" dirty="0">
                          <a:latin typeface="Arial" panose="020B0604020202020204" pitchFamily="34" charset="0"/>
                          <a:cs typeface="Arial" panose="020B0604020202020204" pitchFamily="34" charset="0"/>
                        </a:rPr>
                        <a:t>Text</a:t>
                      </a:r>
                    </a:p>
                  </a:txBody>
                  <a:tcPr marL="91431" marR="91431" marT="60947" marB="60947">
                    <a:solidFill>
                      <a:schemeClr val="bg1">
                        <a:lumMod val="95000"/>
                      </a:schemeClr>
                    </a:solidFill>
                  </a:tcPr>
                </a:tc>
                <a:extLst>
                  <a:ext uri="{0D108BD9-81ED-4DB2-BD59-A6C34878D82A}">
                    <a16:rowId xmlns:a16="http://schemas.microsoft.com/office/drawing/2014/main" val="10004"/>
                  </a:ext>
                </a:extLst>
              </a:tr>
            </a:tbl>
          </a:graphicData>
        </a:graphic>
      </p:graphicFrame>
      <p:sp>
        <p:nvSpPr>
          <p:cNvPr id="12" name="Text Placeholder 3">
            <a:extLst>
              <a:ext uri="{FF2B5EF4-FFF2-40B4-BE49-F238E27FC236}">
                <a16:creationId xmlns:a16="http://schemas.microsoft.com/office/drawing/2014/main" id="{8C70CE19-6B11-6342-BB6F-A9C6DEA891D6}"/>
              </a:ext>
            </a:extLst>
          </p:cNvPr>
          <p:cNvSpPr>
            <a:spLocks noGrp="1"/>
          </p:cNvSpPr>
          <p:nvPr>
            <p:ph type="body" sz="quarter" idx="10" hasCustomPrompt="1"/>
          </p:nvPr>
        </p:nvSpPr>
        <p:spPr>
          <a:xfrm>
            <a:off x="792164" y="1402397"/>
            <a:ext cx="5638000" cy="583593"/>
          </a:xfrm>
          <a:prstGeom prst="rect">
            <a:avLst/>
          </a:prstGeom>
        </p:spPr>
        <p:txBody>
          <a:bodyPr/>
          <a:lstStyle>
            <a:lvl1pPr marL="0" indent="0">
              <a:buNone/>
              <a:defRPr sz="3200" b="1" i="1">
                <a:solidFill>
                  <a:srgbClr val="005F9F"/>
                </a:solidFill>
                <a:latin typeface="Arial" panose="020B0604020202020204" pitchFamily="34" charset="0"/>
                <a:cs typeface="Arial" panose="020B0604020202020204" pitchFamily="34" charset="0"/>
              </a:defRPr>
            </a:lvl1pPr>
          </a:lstStyle>
          <a:p>
            <a:pPr lvl="0"/>
            <a:r>
              <a:rPr lang="en-GB" dirty="0"/>
              <a:t>Table Slide 2 Column</a:t>
            </a:r>
          </a:p>
        </p:txBody>
      </p:sp>
    </p:spTree>
    <p:extLst>
      <p:ext uri="{BB962C8B-B14F-4D97-AF65-F5344CB8AC3E}">
        <p14:creationId xmlns:p14="http://schemas.microsoft.com/office/powerpoint/2010/main" val="11946646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99109D89-555C-5843-BAEE-ED997565E98B}"/>
              </a:ext>
            </a:extLst>
          </p:cNvPr>
          <p:cNvSpPr>
            <a:spLocks noGrp="1"/>
          </p:cNvSpPr>
          <p:nvPr>
            <p:ph type="sldNum" sz="quarter" idx="4"/>
          </p:nvPr>
        </p:nvSpPr>
        <p:spPr>
          <a:xfrm>
            <a:off x="6229350" y="4767703"/>
            <a:ext cx="2122487" cy="273844"/>
          </a:xfrm>
          <a:prstGeom prst="rect">
            <a:avLst/>
          </a:prstGeom>
        </p:spPr>
        <p:txBody>
          <a:bodyPr vert="horz" lIns="0" tIns="45720" rIns="0" bIns="45720" rtlCol="0" anchor="ctr"/>
          <a:lstStyle>
            <a:lvl1pPr algn="r">
              <a:defRPr sz="900" b="0" i="0">
                <a:solidFill>
                  <a:schemeClr val="tx2"/>
                </a:solidFill>
                <a:latin typeface="Arial" panose="020B0604020202020204" pitchFamily="34" charset="0"/>
                <a:cs typeface="Arial" panose="020B0604020202020204" pitchFamily="34" charset="0"/>
              </a:defRPr>
            </a:lvl1pPr>
          </a:lstStyle>
          <a:p>
            <a:fld id="{8E7B9059-5C44-B042-9E21-3D8C513EB0EA}" type="slidenum">
              <a:rPr lang="en-US" smtClean="0"/>
              <a:pPr/>
              <a:t>‹#›</a:t>
            </a:fld>
            <a:endParaRPr lang="en-US" dirty="0"/>
          </a:p>
        </p:txBody>
      </p:sp>
      <p:sp>
        <p:nvSpPr>
          <p:cNvPr id="9" name="Footer Placeholder 4">
            <a:extLst>
              <a:ext uri="{FF2B5EF4-FFF2-40B4-BE49-F238E27FC236}">
                <a16:creationId xmlns:a16="http://schemas.microsoft.com/office/drawing/2014/main" id="{6055037B-C4F6-154C-A5C4-22E6145F2DB8}"/>
              </a:ext>
            </a:extLst>
          </p:cNvPr>
          <p:cNvSpPr>
            <a:spLocks noGrp="1"/>
          </p:cNvSpPr>
          <p:nvPr>
            <p:ph type="ftr" sz="quarter" idx="3"/>
          </p:nvPr>
        </p:nvSpPr>
        <p:spPr>
          <a:xfrm>
            <a:off x="798983" y="4767263"/>
            <a:ext cx="5316067" cy="274637"/>
          </a:xfrm>
          <a:prstGeom prst="rect">
            <a:avLst/>
          </a:prstGeom>
        </p:spPr>
        <p:txBody>
          <a:bodyPr vert="horz" lIns="0" tIns="45720" rIns="0" bIns="45720" rtlCol="0" anchor="ctr"/>
          <a:lstStyle>
            <a:lvl1pPr marL="171450" indent="-171450" algn="ctr">
              <a:buFont typeface="Arial" panose="020B0604020202020204" pitchFamily="34" charset="0"/>
              <a:buChar char="•"/>
              <a:defRPr sz="900" b="0" i="0">
                <a:solidFill>
                  <a:schemeClr val="tx2"/>
                </a:solidFill>
                <a:latin typeface="Arial" panose="020B0604020202020204" pitchFamily="34" charset="0"/>
                <a:cs typeface="Arial" panose="020B0604020202020204" pitchFamily="34" charset="0"/>
              </a:defRPr>
            </a:lvl1pPr>
          </a:lstStyle>
          <a:p>
            <a:pPr marL="0" indent="0" algn="l">
              <a:buFont typeface="Arial" panose="020B0604020202020204" pitchFamily="34" charset="0"/>
              <a:buNone/>
            </a:pPr>
            <a:endParaRPr lang="en-US" dirty="0"/>
          </a:p>
        </p:txBody>
      </p:sp>
      <p:graphicFrame>
        <p:nvGraphicFramePr>
          <p:cNvPr id="11" name="Content Placeholder 15">
            <a:extLst>
              <a:ext uri="{FF2B5EF4-FFF2-40B4-BE49-F238E27FC236}">
                <a16:creationId xmlns:a16="http://schemas.microsoft.com/office/drawing/2014/main" id="{A912828E-60E7-C14A-BEEB-E9AD5B5A620E}"/>
              </a:ext>
            </a:extLst>
          </p:cNvPr>
          <p:cNvGraphicFramePr>
            <a:graphicFrameLocks/>
          </p:cNvGraphicFramePr>
          <p:nvPr userDrawn="1">
            <p:extLst>
              <p:ext uri="{D42A27DB-BD31-4B8C-83A1-F6EECF244321}">
                <p14:modId xmlns:p14="http://schemas.microsoft.com/office/powerpoint/2010/main" val="1742539228"/>
              </p:ext>
            </p:extLst>
          </p:nvPr>
        </p:nvGraphicFramePr>
        <p:xfrm>
          <a:off x="792163" y="2103438"/>
          <a:ext cx="7559674" cy="2393186"/>
        </p:xfrm>
        <a:graphic>
          <a:graphicData uri="http://schemas.openxmlformats.org/drawingml/2006/table">
            <a:tbl>
              <a:tblPr firstRow="1" bandRow="1">
                <a:tableStyleId>{5C22544A-7EE6-4342-B048-85BDC9FD1C3A}</a:tableStyleId>
              </a:tblPr>
              <a:tblGrid>
                <a:gridCol w="2623756">
                  <a:extLst>
                    <a:ext uri="{9D8B030D-6E8A-4147-A177-3AD203B41FA5}">
                      <a16:colId xmlns:a16="http://schemas.microsoft.com/office/drawing/2014/main" val="20000"/>
                    </a:ext>
                  </a:extLst>
                </a:gridCol>
                <a:gridCol w="2467959">
                  <a:extLst>
                    <a:ext uri="{9D8B030D-6E8A-4147-A177-3AD203B41FA5}">
                      <a16:colId xmlns:a16="http://schemas.microsoft.com/office/drawing/2014/main" val="20001"/>
                    </a:ext>
                  </a:extLst>
                </a:gridCol>
                <a:gridCol w="2467959">
                  <a:extLst>
                    <a:ext uri="{9D8B030D-6E8A-4147-A177-3AD203B41FA5}">
                      <a16:colId xmlns:a16="http://schemas.microsoft.com/office/drawing/2014/main" val="391601089"/>
                    </a:ext>
                  </a:extLst>
                </a:gridCol>
              </a:tblGrid>
              <a:tr h="447124">
                <a:tc>
                  <a:txBody>
                    <a:bodyPr/>
                    <a:lstStyle/>
                    <a:p>
                      <a:r>
                        <a:rPr lang="en-GB" sz="1800" b="1" i="0" dirty="0">
                          <a:latin typeface="Arial" panose="020B0604020202020204" pitchFamily="34" charset="0"/>
                          <a:cs typeface="Arial" panose="020B0604020202020204" pitchFamily="34" charset="0"/>
                        </a:rPr>
                        <a:t>Title 1</a:t>
                      </a:r>
                    </a:p>
                  </a:txBody>
                  <a:tcPr marL="91431" marR="91431" marT="60947" marB="60947">
                    <a:solidFill>
                      <a:srgbClr val="005F9F"/>
                    </a:solidFill>
                  </a:tcPr>
                </a:tc>
                <a:tc>
                  <a:txBody>
                    <a:bodyPr/>
                    <a:lstStyle/>
                    <a:p>
                      <a:r>
                        <a:rPr lang="en-GB" sz="1800" b="1" i="0" dirty="0">
                          <a:latin typeface="Arial" panose="020B0604020202020204" pitchFamily="34" charset="0"/>
                          <a:cs typeface="Arial" panose="020B0604020202020204" pitchFamily="34" charset="0"/>
                        </a:rPr>
                        <a:t>Title 2</a:t>
                      </a:r>
                    </a:p>
                  </a:txBody>
                  <a:tcPr marL="91431" marR="91431" marT="60947" marB="60947">
                    <a:solidFill>
                      <a:srgbClr val="005F9F"/>
                    </a:solidFill>
                  </a:tcPr>
                </a:tc>
                <a:tc>
                  <a:txBody>
                    <a:bodyPr/>
                    <a:lstStyle/>
                    <a:p>
                      <a:r>
                        <a:rPr lang="en-GB" sz="1800" b="1" i="0" dirty="0">
                          <a:latin typeface="Arial" panose="020B0604020202020204" pitchFamily="34" charset="0"/>
                          <a:cs typeface="Arial" panose="020B0604020202020204" pitchFamily="34" charset="0"/>
                        </a:rPr>
                        <a:t>Title 3</a:t>
                      </a:r>
                    </a:p>
                  </a:txBody>
                  <a:tcPr marL="91431" marR="91431" marT="60947" marB="60947">
                    <a:solidFill>
                      <a:srgbClr val="005F9F"/>
                    </a:solidFill>
                  </a:tcPr>
                </a:tc>
                <a:extLst>
                  <a:ext uri="{0D108BD9-81ED-4DB2-BD59-A6C34878D82A}">
                    <a16:rowId xmlns:a16="http://schemas.microsoft.com/office/drawing/2014/main" val="10000"/>
                  </a:ext>
                </a:extLst>
              </a:tr>
              <a:tr h="586424">
                <a:tc>
                  <a:txBody>
                    <a:bodyPr/>
                    <a:lstStyle/>
                    <a:p>
                      <a:r>
                        <a:rPr lang="en-GB" sz="1800" b="0" i="0" dirty="0">
                          <a:latin typeface="Arial" panose="020B0604020202020204" pitchFamily="34" charset="0"/>
                          <a:cs typeface="Arial" panose="020B0604020202020204" pitchFamily="34" charset="0"/>
                        </a:rPr>
                        <a:t>Don’t go below 18pt in a table</a:t>
                      </a:r>
                    </a:p>
                  </a:txBody>
                  <a:tcPr marL="91431" marR="91431" marT="60947" marB="60947">
                    <a:solidFill>
                      <a:schemeClr val="bg2"/>
                    </a:solidFill>
                  </a:tcPr>
                </a:tc>
                <a:tc>
                  <a:txBody>
                    <a:bodyPr/>
                    <a:lstStyle/>
                    <a:p>
                      <a:r>
                        <a:rPr lang="en-GB" sz="1800" b="0" i="0" dirty="0">
                          <a:latin typeface="Arial" panose="020B0604020202020204" pitchFamily="34" charset="0"/>
                          <a:cs typeface="Arial" panose="020B0604020202020204" pitchFamily="34" charset="0"/>
                        </a:rPr>
                        <a:t>Text</a:t>
                      </a:r>
                    </a:p>
                  </a:txBody>
                  <a:tcPr marL="91431" marR="91431" marT="60947" marB="60947">
                    <a:solidFill>
                      <a:schemeClr val="bg2"/>
                    </a:solidFill>
                  </a:tcPr>
                </a:tc>
                <a:tc>
                  <a:txBody>
                    <a:bodyPr/>
                    <a:lstStyle/>
                    <a:p>
                      <a:r>
                        <a:rPr lang="en-GB" sz="1800" b="0" i="0" dirty="0">
                          <a:latin typeface="Arial" panose="020B0604020202020204" pitchFamily="34" charset="0"/>
                          <a:cs typeface="Arial" panose="020B0604020202020204" pitchFamily="34" charset="0"/>
                        </a:rPr>
                        <a:t>Text</a:t>
                      </a:r>
                    </a:p>
                  </a:txBody>
                  <a:tcPr marL="91431" marR="91431" marT="60947" marB="60947">
                    <a:solidFill>
                      <a:schemeClr val="bg2"/>
                    </a:solidFill>
                  </a:tcPr>
                </a:tc>
                <a:extLst>
                  <a:ext uri="{0D108BD9-81ED-4DB2-BD59-A6C34878D82A}">
                    <a16:rowId xmlns:a16="http://schemas.microsoft.com/office/drawing/2014/main" val="10001"/>
                  </a:ext>
                </a:extLst>
              </a:tr>
              <a:tr h="425176">
                <a:tc>
                  <a:txBody>
                    <a:bodyPr/>
                    <a:lstStyle/>
                    <a:p>
                      <a:r>
                        <a:rPr lang="en-GB" sz="1800" b="0" i="0" dirty="0">
                          <a:latin typeface="Arial" panose="020B0604020202020204" pitchFamily="34" charset="0"/>
                          <a:cs typeface="Arial" panose="020B0604020202020204" pitchFamily="34" charset="0"/>
                        </a:rPr>
                        <a:t>This is Arial 18pt</a:t>
                      </a:r>
                    </a:p>
                  </a:txBody>
                  <a:tcPr marL="91431" marR="91431" marT="60947" marB="60947">
                    <a:solidFill>
                      <a:schemeClr val="bg1">
                        <a:lumMod val="95000"/>
                      </a:schemeClr>
                    </a:solidFill>
                  </a:tcPr>
                </a:tc>
                <a:tc>
                  <a:txBody>
                    <a:bodyPr/>
                    <a:lstStyle/>
                    <a:p>
                      <a:r>
                        <a:rPr lang="en-GB" sz="1800" b="0" i="0" dirty="0">
                          <a:latin typeface="Arial" panose="020B0604020202020204" pitchFamily="34" charset="0"/>
                          <a:cs typeface="Arial" panose="020B0604020202020204" pitchFamily="34" charset="0"/>
                        </a:rPr>
                        <a:t>Text</a:t>
                      </a:r>
                    </a:p>
                  </a:txBody>
                  <a:tcPr marL="91431" marR="91431" marT="60947" marB="60947">
                    <a:solidFill>
                      <a:schemeClr val="bg1">
                        <a:lumMod val="95000"/>
                      </a:schemeClr>
                    </a:solidFill>
                  </a:tcPr>
                </a:tc>
                <a:tc>
                  <a:txBody>
                    <a:bodyPr/>
                    <a:lstStyle/>
                    <a:p>
                      <a:r>
                        <a:rPr lang="en-GB" sz="1800" b="0" i="0" dirty="0">
                          <a:latin typeface="Arial" panose="020B0604020202020204" pitchFamily="34" charset="0"/>
                          <a:cs typeface="Arial" panose="020B0604020202020204" pitchFamily="34" charset="0"/>
                        </a:rPr>
                        <a:t>Text</a:t>
                      </a:r>
                    </a:p>
                  </a:txBody>
                  <a:tcPr marL="91431" marR="91431" marT="60947" marB="60947">
                    <a:solidFill>
                      <a:schemeClr val="bg1">
                        <a:lumMod val="95000"/>
                      </a:schemeClr>
                    </a:solidFill>
                  </a:tcPr>
                </a:tc>
                <a:extLst>
                  <a:ext uri="{0D108BD9-81ED-4DB2-BD59-A6C34878D82A}">
                    <a16:rowId xmlns:a16="http://schemas.microsoft.com/office/drawing/2014/main" val="10002"/>
                  </a:ext>
                </a:extLst>
              </a:tr>
              <a:tr h="425176">
                <a:tc>
                  <a:txBody>
                    <a:bodyPr/>
                    <a:lstStyle/>
                    <a:p>
                      <a:r>
                        <a:rPr lang="en-GB" sz="1800" b="0" i="0" dirty="0">
                          <a:latin typeface="Arial" panose="020B0604020202020204" pitchFamily="34" charset="0"/>
                          <a:cs typeface="Arial" panose="020B0604020202020204" pitchFamily="34" charset="0"/>
                        </a:rPr>
                        <a:t>Text</a:t>
                      </a:r>
                    </a:p>
                  </a:txBody>
                  <a:tcPr marL="91431" marR="91431" marT="60947" marB="60947">
                    <a:solidFill>
                      <a:schemeClr val="bg2"/>
                    </a:solidFill>
                  </a:tcPr>
                </a:tc>
                <a:tc>
                  <a:txBody>
                    <a:bodyPr/>
                    <a:lstStyle/>
                    <a:p>
                      <a:r>
                        <a:rPr lang="en-GB" sz="1800" b="0" i="0" dirty="0">
                          <a:latin typeface="Arial" panose="020B0604020202020204" pitchFamily="34" charset="0"/>
                          <a:cs typeface="Arial" panose="020B0604020202020204" pitchFamily="34" charset="0"/>
                        </a:rPr>
                        <a:t>Text</a:t>
                      </a:r>
                    </a:p>
                  </a:txBody>
                  <a:tcPr marL="91431" marR="91431" marT="60947" marB="60947">
                    <a:solidFill>
                      <a:schemeClr val="bg2"/>
                    </a:solidFill>
                  </a:tcPr>
                </a:tc>
                <a:tc>
                  <a:txBody>
                    <a:bodyPr/>
                    <a:lstStyle/>
                    <a:p>
                      <a:r>
                        <a:rPr lang="en-GB" sz="1800" b="0" i="0" dirty="0">
                          <a:latin typeface="Arial" panose="020B0604020202020204" pitchFamily="34" charset="0"/>
                          <a:cs typeface="Arial" panose="020B0604020202020204" pitchFamily="34" charset="0"/>
                        </a:rPr>
                        <a:t>Text</a:t>
                      </a:r>
                    </a:p>
                  </a:txBody>
                  <a:tcPr marL="91431" marR="91431" marT="60947" marB="60947">
                    <a:solidFill>
                      <a:schemeClr val="bg2"/>
                    </a:solidFill>
                  </a:tcPr>
                </a:tc>
                <a:extLst>
                  <a:ext uri="{0D108BD9-81ED-4DB2-BD59-A6C34878D82A}">
                    <a16:rowId xmlns:a16="http://schemas.microsoft.com/office/drawing/2014/main" val="10003"/>
                  </a:ext>
                </a:extLst>
              </a:tr>
              <a:tr h="425176">
                <a:tc>
                  <a:txBody>
                    <a:bodyPr/>
                    <a:lstStyle/>
                    <a:p>
                      <a:r>
                        <a:rPr lang="en-GB" sz="1800" b="0" i="0" dirty="0">
                          <a:latin typeface="Arial" panose="020B0604020202020204" pitchFamily="34" charset="0"/>
                          <a:cs typeface="Arial" panose="020B0604020202020204" pitchFamily="34" charset="0"/>
                        </a:rPr>
                        <a:t>Text</a:t>
                      </a:r>
                    </a:p>
                  </a:txBody>
                  <a:tcPr marL="91431" marR="91431" marT="60947" marB="60947">
                    <a:solidFill>
                      <a:schemeClr val="bg1">
                        <a:lumMod val="95000"/>
                      </a:schemeClr>
                    </a:solidFill>
                  </a:tcPr>
                </a:tc>
                <a:tc>
                  <a:txBody>
                    <a:bodyPr/>
                    <a:lstStyle/>
                    <a:p>
                      <a:r>
                        <a:rPr lang="en-GB" sz="1800" b="0" i="0" dirty="0">
                          <a:latin typeface="Arial" panose="020B0604020202020204" pitchFamily="34" charset="0"/>
                          <a:cs typeface="Arial" panose="020B0604020202020204" pitchFamily="34" charset="0"/>
                        </a:rPr>
                        <a:t>Text</a:t>
                      </a:r>
                    </a:p>
                  </a:txBody>
                  <a:tcPr marL="91431" marR="91431" marT="60947" marB="60947">
                    <a:solidFill>
                      <a:schemeClr val="bg1">
                        <a:lumMod val="95000"/>
                      </a:schemeClr>
                    </a:solidFill>
                  </a:tcPr>
                </a:tc>
                <a:tc>
                  <a:txBody>
                    <a:bodyPr/>
                    <a:lstStyle/>
                    <a:p>
                      <a:r>
                        <a:rPr lang="en-GB" sz="1800" b="0" i="0" dirty="0">
                          <a:latin typeface="Arial" panose="020B0604020202020204" pitchFamily="34" charset="0"/>
                          <a:cs typeface="Arial" panose="020B0604020202020204" pitchFamily="34" charset="0"/>
                        </a:rPr>
                        <a:t>Text</a:t>
                      </a:r>
                    </a:p>
                  </a:txBody>
                  <a:tcPr marL="91431" marR="91431" marT="60947" marB="60947">
                    <a:solidFill>
                      <a:schemeClr val="bg1">
                        <a:lumMod val="95000"/>
                      </a:schemeClr>
                    </a:solidFill>
                  </a:tcPr>
                </a:tc>
                <a:extLst>
                  <a:ext uri="{0D108BD9-81ED-4DB2-BD59-A6C34878D82A}">
                    <a16:rowId xmlns:a16="http://schemas.microsoft.com/office/drawing/2014/main" val="10004"/>
                  </a:ext>
                </a:extLst>
              </a:tr>
            </a:tbl>
          </a:graphicData>
        </a:graphic>
      </p:graphicFrame>
      <p:sp>
        <p:nvSpPr>
          <p:cNvPr id="7" name="Text Placeholder 3">
            <a:extLst>
              <a:ext uri="{FF2B5EF4-FFF2-40B4-BE49-F238E27FC236}">
                <a16:creationId xmlns:a16="http://schemas.microsoft.com/office/drawing/2014/main" id="{C01669EA-9A83-9F43-89FD-57BAB2F15A16}"/>
              </a:ext>
            </a:extLst>
          </p:cNvPr>
          <p:cNvSpPr>
            <a:spLocks noGrp="1"/>
          </p:cNvSpPr>
          <p:nvPr>
            <p:ph type="body" sz="quarter" idx="10" hasCustomPrompt="1"/>
          </p:nvPr>
        </p:nvSpPr>
        <p:spPr>
          <a:xfrm>
            <a:off x="792164" y="1402397"/>
            <a:ext cx="5638000" cy="583593"/>
          </a:xfrm>
          <a:prstGeom prst="rect">
            <a:avLst/>
          </a:prstGeom>
        </p:spPr>
        <p:txBody>
          <a:bodyPr/>
          <a:lstStyle>
            <a:lvl1pPr marL="0" indent="0">
              <a:buNone/>
              <a:defRPr sz="3200" b="1" i="1">
                <a:solidFill>
                  <a:srgbClr val="005F9F"/>
                </a:solidFill>
                <a:latin typeface="Arial" panose="020B0604020202020204" pitchFamily="34" charset="0"/>
                <a:cs typeface="Arial" panose="020B0604020202020204" pitchFamily="34" charset="0"/>
              </a:defRPr>
            </a:lvl1pPr>
          </a:lstStyle>
          <a:p>
            <a:pPr lvl="0"/>
            <a:r>
              <a:rPr lang="en-GB" dirty="0"/>
              <a:t>Table Slide 3 Column</a:t>
            </a:r>
          </a:p>
        </p:txBody>
      </p:sp>
    </p:spTree>
    <p:extLst>
      <p:ext uri="{BB962C8B-B14F-4D97-AF65-F5344CB8AC3E}">
        <p14:creationId xmlns:p14="http://schemas.microsoft.com/office/powerpoint/2010/main" val="14742569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99109D89-555C-5843-BAEE-ED997565E98B}"/>
              </a:ext>
            </a:extLst>
          </p:cNvPr>
          <p:cNvSpPr>
            <a:spLocks noGrp="1"/>
          </p:cNvSpPr>
          <p:nvPr>
            <p:ph type="sldNum" sz="quarter" idx="4"/>
          </p:nvPr>
        </p:nvSpPr>
        <p:spPr>
          <a:xfrm>
            <a:off x="6229350" y="4767703"/>
            <a:ext cx="2122487" cy="273844"/>
          </a:xfrm>
          <a:prstGeom prst="rect">
            <a:avLst/>
          </a:prstGeom>
        </p:spPr>
        <p:txBody>
          <a:bodyPr vert="horz" lIns="0" tIns="45720" rIns="0" bIns="45720" rtlCol="0" anchor="ctr"/>
          <a:lstStyle>
            <a:lvl1pPr algn="r">
              <a:defRPr sz="900" b="0" i="0">
                <a:solidFill>
                  <a:schemeClr val="tx2"/>
                </a:solidFill>
                <a:latin typeface="Arial" panose="020B0604020202020204" pitchFamily="34" charset="0"/>
                <a:cs typeface="Arial" panose="020B0604020202020204" pitchFamily="34" charset="0"/>
              </a:defRPr>
            </a:lvl1pPr>
          </a:lstStyle>
          <a:p>
            <a:fld id="{8E7B9059-5C44-B042-9E21-3D8C513EB0EA}" type="slidenum">
              <a:rPr lang="en-US" smtClean="0"/>
              <a:pPr/>
              <a:t>‹#›</a:t>
            </a:fld>
            <a:endParaRPr lang="en-US" dirty="0"/>
          </a:p>
        </p:txBody>
      </p:sp>
      <p:sp>
        <p:nvSpPr>
          <p:cNvPr id="9" name="Footer Placeholder 4">
            <a:extLst>
              <a:ext uri="{FF2B5EF4-FFF2-40B4-BE49-F238E27FC236}">
                <a16:creationId xmlns:a16="http://schemas.microsoft.com/office/drawing/2014/main" id="{6055037B-C4F6-154C-A5C4-22E6145F2DB8}"/>
              </a:ext>
            </a:extLst>
          </p:cNvPr>
          <p:cNvSpPr>
            <a:spLocks noGrp="1"/>
          </p:cNvSpPr>
          <p:nvPr>
            <p:ph type="ftr" sz="quarter" idx="3"/>
          </p:nvPr>
        </p:nvSpPr>
        <p:spPr>
          <a:xfrm>
            <a:off x="798983" y="4767263"/>
            <a:ext cx="5316067" cy="274637"/>
          </a:xfrm>
          <a:prstGeom prst="rect">
            <a:avLst/>
          </a:prstGeom>
        </p:spPr>
        <p:txBody>
          <a:bodyPr vert="horz" lIns="0" tIns="45720" rIns="0" bIns="45720" rtlCol="0" anchor="ctr"/>
          <a:lstStyle>
            <a:lvl1pPr marL="171450" indent="-171450" algn="ctr">
              <a:buFont typeface="Arial" panose="020B0604020202020204" pitchFamily="34" charset="0"/>
              <a:buChar char="•"/>
              <a:defRPr sz="900" b="0" i="0">
                <a:solidFill>
                  <a:schemeClr val="tx2"/>
                </a:solidFill>
                <a:latin typeface="Arial" panose="020B0604020202020204" pitchFamily="34" charset="0"/>
                <a:cs typeface="Arial" panose="020B0604020202020204" pitchFamily="34" charset="0"/>
              </a:defRPr>
            </a:lvl1pPr>
          </a:lstStyle>
          <a:p>
            <a:pPr marL="0" indent="0" algn="l">
              <a:buFont typeface="Arial" panose="020B0604020202020204" pitchFamily="34" charset="0"/>
              <a:buNone/>
            </a:pPr>
            <a:endParaRPr lang="en-US" dirty="0"/>
          </a:p>
        </p:txBody>
      </p:sp>
      <p:graphicFrame>
        <p:nvGraphicFramePr>
          <p:cNvPr id="11" name="Content Placeholder 15">
            <a:extLst>
              <a:ext uri="{FF2B5EF4-FFF2-40B4-BE49-F238E27FC236}">
                <a16:creationId xmlns:a16="http://schemas.microsoft.com/office/drawing/2014/main" id="{A912828E-60E7-C14A-BEEB-E9AD5B5A620E}"/>
              </a:ext>
            </a:extLst>
          </p:cNvPr>
          <p:cNvGraphicFramePr>
            <a:graphicFrameLocks/>
          </p:cNvGraphicFramePr>
          <p:nvPr userDrawn="1">
            <p:extLst>
              <p:ext uri="{D42A27DB-BD31-4B8C-83A1-F6EECF244321}">
                <p14:modId xmlns:p14="http://schemas.microsoft.com/office/powerpoint/2010/main" val="2830079543"/>
              </p:ext>
            </p:extLst>
          </p:nvPr>
        </p:nvGraphicFramePr>
        <p:xfrm>
          <a:off x="792163" y="2103438"/>
          <a:ext cx="7559673" cy="2393186"/>
        </p:xfrm>
        <a:graphic>
          <a:graphicData uri="http://schemas.openxmlformats.org/drawingml/2006/table">
            <a:tbl>
              <a:tblPr firstRow="1" bandRow="1">
                <a:tableStyleId>{5C22544A-7EE6-4342-B048-85BDC9FD1C3A}</a:tableStyleId>
              </a:tblPr>
              <a:tblGrid>
                <a:gridCol w="1978008">
                  <a:extLst>
                    <a:ext uri="{9D8B030D-6E8A-4147-A177-3AD203B41FA5}">
                      <a16:colId xmlns:a16="http://schemas.microsoft.com/office/drawing/2014/main" val="20000"/>
                    </a:ext>
                  </a:extLst>
                </a:gridCol>
                <a:gridCol w="1860555">
                  <a:extLst>
                    <a:ext uri="{9D8B030D-6E8A-4147-A177-3AD203B41FA5}">
                      <a16:colId xmlns:a16="http://schemas.microsoft.com/office/drawing/2014/main" val="20001"/>
                    </a:ext>
                  </a:extLst>
                </a:gridCol>
                <a:gridCol w="1860555">
                  <a:extLst>
                    <a:ext uri="{9D8B030D-6E8A-4147-A177-3AD203B41FA5}">
                      <a16:colId xmlns:a16="http://schemas.microsoft.com/office/drawing/2014/main" val="391601089"/>
                    </a:ext>
                  </a:extLst>
                </a:gridCol>
                <a:gridCol w="1860555">
                  <a:extLst>
                    <a:ext uri="{9D8B030D-6E8A-4147-A177-3AD203B41FA5}">
                      <a16:colId xmlns:a16="http://schemas.microsoft.com/office/drawing/2014/main" val="425729230"/>
                    </a:ext>
                  </a:extLst>
                </a:gridCol>
              </a:tblGrid>
              <a:tr h="447124">
                <a:tc>
                  <a:txBody>
                    <a:bodyPr/>
                    <a:lstStyle/>
                    <a:p>
                      <a:r>
                        <a:rPr lang="en-GB" sz="1800" b="1" i="0" dirty="0">
                          <a:latin typeface="Arial" panose="020B0604020202020204" pitchFamily="34" charset="0"/>
                          <a:cs typeface="Arial" panose="020B0604020202020204" pitchFamily="34" charset="0"/>
                        </a:rPr>
                        <a:t>Title 1</a:t>
                      </a:r>
                    </a:p>
                  </a:txBody>
                  <a:tcPr marL="91431" marR="91431" marT="60947" marB="60947">
                    <a:solidFill>
                      <a:srgbClr val="005F9F"/>
                    </a:solidFill>
                  </a:tcPr>
                </a:tc>
                <a:tc>
                  <a:txBody>
                    <a:bodyPr/>
                    <a:lstStyle/>
                    <a:p>
                      <a:r>
                        <a:rPr lang="en-GB" sz="1800" b="1" i="0" dirty="0">
                          <a:latin typeface="Arial" panose="020B0604020202020204" pitchFamily="34" charset="0"/>
                          <a:cs typeface="Arial" panose="020B0604020202020204" pitchFamily="34" charset="0"/>
                        </a:rPr>
                        <a:t>Title 2</a:t>
                      </a:r>
                    </a:p>
                  </a:txBody>
                  <a:tcPr marL="91431" marR="91431" marT="60947" marB="60947">
                    <a:solidFill>
                      <a:srgbClr val="005F9F"/>
                    </a:solidFill>
                  </a:tcPr>
                </a:tc>
                <a:tc>
                  <a:txBody>
                    <a:bodyPr/>
                    <a:lstStyle/>
                    <a:p>
                      <a:r>
                        <a:rPr lang="en-GB" sz="1800" b="1" i="0" dirty="0">
                          <a:latin typeface="Arial" panose="020B0604020202020204" pitchFamily="34" charset="0"/>
                          <a:cs typeface="Arial" panose="020B0604020202020204" pitchFamily="34" charset="0"/>
                        </a:rPr>
                        <a:t>Title 3</a:t>
                      </a:r>
                    </a:p>
                  </a:txBody>
                  <a:tcPr marL="91431" marR="91431" marT="60947" marB="60947">
                    <a:solidFill>
                      <a:srgbClr val="005F9F"/>
                    </a:solidFill>
                  </a:tcPr>
                </a:tc>
                <a:tc>
                  <a:txBody>
                    <a:bodyPr/>
                    <a:lstStyle/>
                    <a:p>
                      <a:r>
                        <a:rPr lang="en-GB" sz="1800" b="1" i="0" dirty="0">
                          <a:latin typeface="Arial" panose="020B0604020202020204" pitchFamily="34" charset="0"/>
                          <a:cs typeface="Arial" panose="020B0604020202020204" pitchFamily="34" charset="0"/>
                        </a:rPr>
                        <a:t>Title 4</a:t>
                      </a:r>
                    </a:p>
                  </a:txBody>
                  <a:tcPr marL="91431" marR="91431" marT="60947" marB="60947">
                    <a:solidFill>
                      <a:srgbClr val="005F9F"/>
                    </a:solidFill>
                  </a:tcPr>
                </a:tc>
                <a:extLst>
                  <a:ext uri="{0D108BD9-81ED-4DB2-BD59-A6C34878D82A}">
                    <a16:rowId xmlns:a16="http://schemas.microsoft.com/office/drawing/2014/main" val="10000"/>
                  </a:ext>
                </a:extLst>
              </a:tr>
              <a:tr h="586424">
                <a:tc>
                  <a:txBody>
                    <a:bodyPr/>
                    <a:lstStyle/>
                    <a:p>
                      <a:r>
                        <a:rPr lang="en-GB" sz="1800" b="0" i="0" dirty="0">
                          <a:latin typeface="Arial" panose="020B0604020202020204" pitchFamily="34" charset="0"/>
                          <a:cs typeface="Arial" panose="020B0604020202020204" pitchFamily="34" charset="0"/>
                        </a:rPr>
                        <a:t>Don’t go below 18pt in a table</a:t>
                      </a:r>
                    </a:p>
                  </a:txBody>
                  <a:tcPr marL="91431" marR="91431" marT="60947" marB="60947">
                    <a:solidFill>
                      <a:schemeClr val="bg2"/>
                    </a:solidFill>
                  </a:tcPr>
                </a:tc>
                <a:tc>
                  <a:txBody>
                    <a:bodyPr/>
                    <a:lstStyle/>
                    <a:p>
                      <a:r>
                        <a:rPr lang="en-GB" sz="1800" b="0" i="0" dirty="0">
                          <a:latin typeface="Arial" panose="020B0604020202020204" pitchFamily="34" charset="0"/>
                          <a:cs typeface="Arial" panose="020B0604020202020204" pitchFamily="34" charset="0"/>
                        </a:rPr>
                        <a:t>Text</a:t>
                      </a:r>
                    </a:p>
                  </a:txBody>
                  <a:tcPr marL="91431" marR="91431" marT="60947" marB="60947">
                    <a:solidFill>
                      <a:schemeClr val="bg2"/>
                    </a:solidFill>
                  </a:tcPr>
                </a:tc>
                <a:tc>
                  <a:txBody>
                    <a:bodyPr/>
                    <a:lstStyle/>
                    <a:p>
                      <a:r>
                        <a:rPr lang="en-GB" sz="1800" b="0" i="0" dirty="0">
                          <a:latin typeface="Arial" panose="020B0604020202020204" pitchFamily="34" charset="0"/>
                          <a:cs typeface="Arial" panose="020B0604020202020204" pitchFamily="34" charset="0"/>
                        </a:rPr>
                        <a:t>Text</a:t>
                      </a:r>
                    </a:p>
                  </a:txBody>
                  <a:tcPr marL="91431" marR="91431" marT="60947" marB="60947">
                    <a:solidFill>
                      <a:schemeClr val="bg2"/>
                    </a:solidFill>
                  </a:tcPr>
                </a:tc>
                <a:tc>
                  <a:txBody>
                    <a:bodyPr/>
                    <a:lstStyle/>
                    <a:p>
                      <a:r>
                        <a:rPr lang="en-GB" sz="1800" b="0" i="0" dirty="0">
                          <a:latin typeface="Arial" panose="020B0604020202020204" pitchFamily="34" charset="0"/>
                          <a:cs typeface="Arial" panose="020B0604020202020204" pitchFamily="34" charset="0"/>
                        </a:rPr>
                        <a:t>Text</a:t>
                      </a:r>
                    </a:p>
                  </a:txBody>
                  <a:tcPr marL="91431" marR="91431" marT="60947" marB="60947">
                    <a:solidFill>
                      <a:schemeClr val="bg2"/>
                    </a:solidFill>
                  </a:tcPr>
                </a:tc>
                <a:extLst>
                  <a:ext uri="{0D108BD9-81ED-4DB2-BD59-A6C34878D82A}">
                    <a16:rowId xmlns:a16="http://schemas.microsoft.com/office/drawing/2014/main" val="10001"/>
                  </a:ext>
                </a:extLst>
              </a:tr>
              <a:tr h="425176">
                <a:tc>
                  <a:txBody>
                    <a:bodyPr/>
                    <a:lstStyle/>
                    <a:p>
                      <a:r>
                        <a:rPr lang="en-GB" sz="1800" b="0" i="0" dirty="0">
                          <a:latin typeface="Arial" panose="020B0604020202020204" pitchFamily="34" charset="0"/>
                          <a:cs typeface="Arial" panose="020B0604020202020204" pitchFamily="34" charset="0"/>
                        </a:rPr>
                        <a:t>This is Arial 18pt</a:t>
                      </a:r>
                    </a:p>
                  </a:txBody>
                  <a:tcPr marL="91431" marR="91431" marT="60947" marB="60947">
                    <a:solidFill>
                      <a:schemeClr val="bg1">
                        <a:lumMod val="95000"/>
                      </a:schemeClr>
                    </a:solidFill>
                  </a:tcPr>
                </a:tc>
                <a:tc>
                  <a:txBody>
                    <a:bodyPr/>
                    <a:lstStyle/>
                    <a:p>
                      <a:r>
                        <a:rPr lang="en-GB" sz="1800" b="0" i="0" dirty="0">
                          <a:latin typeface="Arial" panose="020B0604020202020204" pitchFamily="34" charset="0"/>
                          <a:cs typeface="Arial" panose="020B0604020202020204" pitchFamily="34" charset="0"/>
                        </a:rPr>
                        <a:t>Text</a:t>
                      </a:r>
                    </a:p>
                  </a:txBody>
                  <a:tcPr marL="91431" marR="91431" marT="60947" marB="60947">
                    <a:solidFill>
                      <a:schemeClr val="bg1">
                        <a:lumMod val="95000"/>
                      </a:schemeClr>
                    </a:solidFill>
                  </a:tcPr>
                </a:tc>
                <a:tc>
                  <a:txBody>
                    <a:bodyPr/>
                    <a:lstStyle/>
                    <a:p>
                      <a:r>
                        <a:rPr lang="en-GB" sz="1800" b="0" i="0" dirty="0">
                          <a:latin typeface="Arial" panose="020B0604020202020204" pitchFamily="34" charset="0"/>
                          <a:cs typeface="Arial" panose="020B0604020202020204" pitchFamily="34" charset="0"/>
                        </a:rPr>
                        <a:t>Text</a:t>
                      </a:r>
                    </a:p>
                  </a:txBody>
                  <a:tcPr marL="91431" marR="91431" marT="60947" marB="60947">
                    <a:solidFill>
                      <a:schemeClr val="bg1">
                        <a:lumMod val="95000"/>
                      </a:schemeClr>
                    </a:solidFill>
                  </a:tcPr>
                </a:tc>
                <a:tc>
                  <a:txBody>
                    <a:bodyPr/>
                    <a:lstStyle/>
                    <a:p>
                      <a:r>
                        <a:rPr lang="en-GB" sz="1800" b="0" i="0" dirty="0">
                          <a:latin typeface="Arial" panose="020B0604020202020204" pitchFamily="34" charset="0"/>
                          <a:cs typeface="Arial" panose="020B0604020202020204" pitchFamily="34" charset="0"/>
                        </a:rPr>
                        <a:t>Text</a:t>
                      </a:r>
                    </a:p>
                  </a:txBody>
                  <a:tcPr marL="91431" marR="91431" marT="60947" marB="60947">
                    <a:solidFill>
                      <a:schemeClr val="bg1">
                        <a:lumMod val="95000"/>
                      </a:schemeClr>
                    </a:solidFill>
                  </a:tcPr>
                </a:tc>
                <a:extLst>
                  <a:ext uri="{0D108BD9-81ED-4DB2-BD59-A6C34878D82A}">
                    <a16:rowId xmlns:a16="http://schemas.microsoft.com/office/drawing/2014/main" val="10002"/>
                  </a:ext>
                </a:extLst>
              </a:tr>
              <a:tr h="425176">
                <a:tc>
                  <a:txBody>
                    <a:bodyPr/>
                    <a:lstStyle/>
                    <a:p>
                      <a:r>
                        <a:rPr lang="en-GB" sz="1800" b="0" i="0" dirty="0">
                          <a:latin typeface="Arial" panose="020B0604020202020204" pitchFamily="34" charset="0"/>
                          <a:cs typeface="Arial" panose="020B0604020202020204" pitchFamily="34" charset="0"/>
                        </a:rPr>
                        <a:t>Text</a:t>
                      </a:r>
                    </a:p>
                  </a:txBody>
                  <a:tcPr marL="91431" marR="91431" marT="60947" marB="60947">
                    <a:solidFill>
                      <a:schemeClr val="bg2"/>
                    </a:solidFill>
                  </a:tcPr>
                </a:tc>
                <a:tc>
                  <a:txBody>
                    <a:bodyPr/>
                    <a:lstStyle/>
                    <a:p>
                      <a:r>
                        <a:rPr lang="en-GB" sz="1800" b="0" i="0" dirty="0">
                          <a:latin typeface="Arial" panose="020B0604020202020204" pitchFamily="34" charset="0"/>
                          <a:cs typeface="Arial" panose="020B0604020202020204" pitchFamily="34" charset="0"/>
                        </a:rPr>
                        <a:t>Text</a:t>
                      </a:r>
                    </a:p>
                  </a:txBody>
                  <a:tcPr marL="91431" marR="91431" marT="60947" marB="60947">
                    <a:solidFill>
                      <a:schemeClr val="bg2"/>
                    </a:solidFill>
                  </a:tcPr>
                </a:tc>
                <a:tc>
                  <a:txBody>
                    <a:bodyPr/>
                    <a:lstStyle/>
                    <a:p>
                      <a:r>
                        <a:rPr lang="en-GB" sz="1800" b="0" i="0" dirty="0">
                          <a:latin typeface="Arial" panose="020B0604020202020204" pitchFamily="34" charset="0"/>
                          <a:cs typeface="Arial" panose="020B0604020202020204" pitchFamily="34" charset="0"/>
                        </a:rPr>
                        <a:t>Text</a:t>
                      </a:r>
                    </a:p>
                  </a:txBody>
                  <a:tcPr marL="91431" marR="91431" marT="60947" marB="60947">
                    <a:solidFill>
                      <a:schemeClr val="bg2"/>
                    </a:solidFill>
                  </a:tcPr>
                </a:tc>
                <a:tc>
                  <a:txBody>
                    <a:bodyPr/>
                    <a:lstStyle/>
                    <a:p>
                      <a:r>
                        <a:rPr lang="en-GB" sz="1800" b="0" i="0" dirty="0">
                          <a:latin typeface="Arial" panose="020B0604020202020204" pitchFamily="34" charset="0"/>
                          <a:cs typeface="Arial" panose="020B0604020202020204" pitchFamily="34" charset="0"/>
                        </a:rPr>
                        <a:t>Text</a:t>
                      </a:r>
                    </a:p>
                  </a:txBody>
                  <a:tcPr marL="91431" marR="91431" marT="60947" marB="60947">
                    <a:solidFill>
                      <a:schemeClr val="bg2"/>
                    </a:solidFill>
                  </a:tcPr>
                </a:tc>
                <a:extLst>
                  <a:ext uri="{0D108BD9-81ED-4DB2-BD59-A6C34878D82A}">
                    <a16:rowId xmlns:a16="http://schemas.microsoft.com/office/drawing/2014/main" val="10003"/>
                  </a:ext>
                </a:extLst>
              </a:tr>
              <a:tr h="425176">
                <a:tc>
                  <a:txBody>
                    <a:bodyPr/>
                    <a:lstStyle/>
                    <a:p>
                      <a:r>
                        <a:rPr lang="en-GB" sz="1800" b="0" i="0" dirty="0">
                          <a:latin typeface="Arial" panose="020B0604020202020204" pitchFamily="34" charset="0"/>
                          <a:cs typeface="Arial" panose="020B0604020202020204" pitchFamily="34" charset="0"/>
                        </a:rPr>
                        <a:t>Text</a:t>
                      </a:r>
                    </a:p>
                  </a:txBody>
                  <a:tcPr marL="91431" marR="91431" marT="60947" marB="60947">
                    <a:solidFill>
                      <a:schemeClr val="bg1">
                        <a:lumMod val="95000"/>
                      </a:schemeClr>
                    </a:solidFill>
                  </a:tcPr>
                </a:tc>
                <a:tc>
                  <a:txBody>
                    <a:bodyPr/>
                    <a:lstStyle/>
                    <a:p>
                      <a:r>
                        <a:rPr lang="en-GB" sz="1800" b="0" i="0" dirty="0">
                          <a:latin typeface="Arial" panose="020B0604020202020204" pitchFamily="34" charset="0"/>
                          <a:cs typeface="Arial" panose="020B0604020202020204" pitchFamily="34" charset="0"/>
                        </a:rPr>
                        <a:t>Text</a:t>
                      </a:r>
                    </a:p>
                  </a:txBody>
                  <a:tcPr marL="91431" marR="91431" marT="60947" marB="60947">
                    <a:solidFill>
                      <a:schemeClr val="bg1">
                        <a:lumMod val="95000"/>
                      </a:schemeClr>
                    </a:solidFill>
                  </a:tcPr>
                </a:tc>
                <a:tc>
                  <a:txBody>
                    <a:bodyPr/>
                    <a:lstStyle/>
                    <a:p>
                      <a:r>
                        <a:rPr lang="en-GB" sz="1800" b="0" i="0" dirty="0">
                          <a:latin typeface="Arial" panose="020B0604020202020204" pitchFamily="34" charset="0"/>
                          <a:cs typeface="Arial" panose="020B0604020202020204" pitchFamily="34" charset="0"/>
                        </a:rPr>
                        <a:t>Text</a:t>
                      </a:r>
                    </a:p>
                  </a:txBody>
                  <a:tcPr marL="91431" marR="91431" marT="60947" marB="60947">
                    <a:solidFill>
                      <a:schemeClr val="bg1">
                        <a:lumMod val="95000"/>
                      </a:schemeClr>
                    </a:solidFill>
                  </a:tcPr>
                </a:tc>
                <a:tc>
                  <a:txBody>
                    <a:bodyPr/>
                    <a:lstStyle/>
                    <a:p>
                      <a:r>
                        <a:rPr lang="en-GB" sz="1800" b="0" i="0" dirty="0">
                          <a:latin typeface="Arial" panose="020B0604020202020204" pitchFamily="34" charset="0"/>
                          <a:cs typeface="Arial" panose="020B0604020202020204" pitchFamily="34" charset="0"/>
                        </a:rPr>
                        <a:t>Text</a:t>
                      </a:r>
                    </a:p>
                  </a:txBody>
                  <a:tcPr marL="91431" marR="91431" marT="60947" marB="60947">
                    <a:solidFill>
                      <a:schemeClr val="bg1">
                        <a:lumMod val="95000"/>
                      </a:schemeClr>
                    </a:solidFill>
                  </a:tcPr>
                </a:tc>
                <a:extLst>
                  <a:ext uri="{0D108BD9-81ED-4DB2-BD59-A6C34878D82A}">
                    <a16:rowId xmlns:a16="http://schemas.microsoft.com/office/drawing/2014/main" val="10004"/>
                  </a:ext>
                </a:extLst>
              </a:tr>
            </a:tbl>
          </a:graphicData>
        </a:graphic>
      </p:graphicFrame>
      <p:sp>
        <p:nvSpPr>
          <p:cNvPr id="6" name="Text Placeholder 3">
            <a:extLst>
              <a:ext uri="{FF2B5EF4-FFF2-40B4-BE49-F238E27FC236}">
                <a16:creationId xmlns:a16="http://schemas.microsoft.com/office/drawing/2014/main" id="{2B54DD1C-7A20-6041-895E-AFC6B78D77E7}"/>
              </a:ext>
            </a:extLst>
          </p:cNvPr>
          <p:cNvSpPr>
            <a:spLocks noGrp="1"/>
          </p:cNvSpPr>
          <p:nvPr>
            <p:ph type="body" sz="quarter" idx="10" hasCustomPrompt="1"/>
          </p:nvPr>
        </p:nvSpPr>
        <p:spPr>
          <a:xfrm>
            <a:off x="792164" y="1402397"/>
            <a:ext cx="5638000" cy="583593"/>
          </a:xfrm>
          <a:prstGeom prst="rect">
            <a:avLst/>
          </a:prstGeom>
        </p:spPr>
        <p:txBody>
          <a:bodyPr/>
          <a:lstStyle>
            <a:lvl1pPr marL="0" indent="0">
              <a:buNone/>
              <a:defRPr sz="3200" b="1" i="1">
                <a:solidFill>
                  <a:srgbClr val="005F9F"/>
                </a:solidFill>
                <a:latin typeface="Arial" panose="020B0604020202020204" pitchFamily="34" charset="0"/>
                <a:cs typeface="Arial" panose="020B0604020202020204" pitchFamily="34" charset="0"/>
              </a:defRPr>
            </a:lvl1pPr>
          </a:lstStyle>
          <a:p>
            <a:pPr lvl="0"/>
            <a:r>
              <a:rPr lang="en-GB" dirty="0"/>
              <a:t>Table Slide 4 Column</a:t>
            </a:r>
          </a:p>
        </p:txBody>
      </p:sp>
    </p:spTree>
    <p:extLst>
      <p:ext uri="{BB962C8B-B14F-4D97-AF65-F5344CB8AC3E}">
        <p14:creationId xmlns:p14="http://schemas.microsoft.com/office/powerpoint/2010/main" val="38905676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99109D89-555C-5843-BAEE-ED997565E98B}"/>
              </a:ext>
            </a:extLst>
          </p:cNvPr>
          <p:cNvSpPr>
            <a:spLocks noGrp="1"/>
          </p:cNvSpPr>
          <p:nvPr>
            <p:ph type="sldNum" sz="quarter" idx="4"/>
          </p:nvPr>
        </p:nvSpPr>
        <p:spPr>
          <a:xfrm>
            <a:off x="6229350" y="4767703"/>
            <a:ext cx="2122487" cy="273844"/>
          </a:xfrm>
          <a:prstGeom prst="rect">
            <a:avLst/>
          </a:prstGeom>
        </p:spPr>
        <p:txBody>
          <a:bodyPr vert="horz" lIns="0" tIns="45720" rIns="0" bIns="45720" rtlCol="0" anchor="ctr"/>
          <a:lstStyle>
            <a:lvl1pPr algn="r">
              <a:defRPr sz="900" b="0" i="0">
                <a:solidFill>
                  <a:schemeClr val="tx2"/>
                </a:solidFill>
                <a:latin typeface="Arial" panose="020B0604020202020204" pitchFamily="34" charset="0"/>
                <a:cs typeface="Arial" panose="020B0604020202020204" pitchFamily="34" charset="0"/>
              </a:defRPr>
            </a:lvl1pPr>
          </a:lstStyle>
          <a:p>
            <a:fld id="{8E7B9059-5C44-B042-9E21-3D8C513EB0EA}" type="slidenum">
              <a:rPr lang="en-US" smtClean="0"/>
              <a:pPr/>
              <a:t>‹#›</a:t>
            </a:fld>
            <a:endParaRPr lang="en-US" dirty="0"/>
          </a:p>
        </p:txBody>
      </p:sp>
      <p:sp>
        <p:nvSpPr>
          <p:cNvPr id="9" name="Footer Placeholder 4">
            <a:extLst>
              <a:ext uri="{FF2B5EF4-FFF2-40B4-BE49-F238E27FC236}">
                <a16:creationId xmlns:a16="http://schemas.microsoft.com/office/drawing/2014/main" id="{6055037B-C4F6-154C-A5C4-22E6145F2DB8}"/>
              </a:ext>
            </a:extLst>
          </p:cNvPr>
          <p:cNvSpPr>
            <a:spLocks noGrp="1"/>
          </p:cNvSpPr>
          <p:nvPr>
            <p:ph type="ftr" sz="quarter" idx="3"/>
          </p:nvPr>
        </p:nvSpPr>
        <p:spPr>
          <a:xfrm>
            <a:off x="798983" y="4767263"/>
            <a:ext cx="5316067" cy="274637"/>
          </a:xfrm>
          <a:prstGeom prst="rect">
            <a:avLst/>
          </a:prstGeom>
        </p:spPr>
        <p:txBody>
          <a:bodyPr vert="horz" lIns="0" tIns="45720" rIns="0" bIns="45720" rtlCol="0" anchor="ctr"/>
          <a:lstStyle>
            <a:lvl1pPr marL="171450" indent="-171450" algn="ctr">
              <a:buFont typeface="Arial" panose="020B0604020202020204" pitchFamily="34" charset="0"/>
              <a:buChar char="•"/>
              <a:defRPr sz="900" b="0" i="0">
                <a:solidFill>
                  <a:schemeClr val="tx2"/>
                </a:solidFill>
                <a:latin typeface="Arial" panose="020B0604020202020204" pitchFamily="34" charset="0"/>
                <a:cs typeface="Arial" panose="020B0604020202020204" pitchFamily="34" charset="0"/>
              </a:defRPr>
            </a:lvl1pPr>
          </a:lstStyle>
          <a:p>
            <a:pPr marL="0" indent="0" algn="l">
              <a:buFont typeface="Arial" panose="020B0604020202020204" pitchFamily="34" charset="0"/>
              <a:buNone/>
            </a:pPr>
            <a:endParaRPr lang="en-US" dirty="0"/>
          </a:p>
        </p:txBody>
      </p:sp>
      <p:graphicFrame>
        <p:nvGraphicFramePr>
          <p:cNvPr id="11" name="Content Placeholder 15">
            <a:extLst>
              <a:ext uri="{FF2B5EF4-FFF2-40B4-BE49-F238E27FC236}">
                <a16:creationId xmlns:a16="http://schemas.microsoft.com/office/drawing/2014/main" id="{A912828E-60E7-C14A-BEEB-E9AD5B5A620E}"/>
              </a:ext>
            </a:extLst>
          </p:cNvPr>
          <p:cNvGraphicFramePr>
            <a:graphicFrameLocks/>
          </p:cNvGraphicFramePr>
          <p:nvPr userDrawn="1">
            <p:extLst>
              <p:ext uri="{D42A27DB-BD31-4B8C-83A1-F6EECF244321}">
                <p14:modId xmlns:p14="http://schemas.microsoft.com/office/powerpoint/2010/main" val="796747591"/>
              </p:ext>
            </p:extLst>
          </p:nvPr>
        </p:nvGraphicFramePr>
        <p:xfrm>
          <a:off x="792163" y="2103438"/>
          <a:ext cx="7559675" cy="2158999"/>
        </p:xfrm>
        <a:graphic>
          <a:graphicData uri="http://schemas.openxmlformats.org/drawingml/2006/table">
            <a:tbl>
              <a:tblPr firstRow="1" bandRow="1">
                <a:tableStyleId>{5C22544A-7EE6-4342-B048-85BDC9FD1C3A}</a:tableStyleId>
              </a:tblPr>
              <a:tblGrid>
                <a:gridCol w="1587339">
                  <a:extLst>
                    <a:ext uri="{9D8B030D-6E8A-4147-A177-3AD203B41FA5}">
                      <a16:colId xmlns:a16="http://schemas.microsoft.com/office/drawing/2014/main" val="20000"/>
                    </a:ext>
                  </a:extLst>
                </a:gridCol>
                <a:gridCol w="1493084">
                  <a:extLst>
                    <a:ext uri="{9D8B030D-6E8A-4147-A177-3AD203B41FA5}">
                      <a16:colId xmlns:a16="http://schemas.microsoft.com/office/drawing/2014/main" val="20001"/>
                    </a:ext>
                  </a:extLst>
                </a:gridCol>
                <a:gridCol w="1493084">
                  <a:extLst>
                    <a:ext uri="{9D8B030D-6E8A-4147-A177-3AD203B41FA5}">
                      <a16:colId xmlns:a16="http://schemas.microsoft.com/office/drawing/2014/main" val="391601089"/>
                    </a:ext>
                  </a:extLst>
                </a:gridCol>
                <a:gridCol w="1493084">
                  <a:extLst>
                    <a:ext uri="{9D8B030D-6E8A-4147-A177-3AD203B41FA5}">
                      <a16:colId xmlns:a16="http://schemas.microsoft.com/office/drawing/2014/main" val="425729230"/>
                    </a:ext>
                  </a:extLst>
                </a:gridCol>
                <a:gridCol w="1493084">
                  <a:extLst>
                    <a:ext uri="{9D8B030D-6E8A-4147-A177-3AD203B41FA5}">
                      <a16:colId xmlns:a16="http://schemas.microsoft.com/office/drawing/2014/main" val="415774298"/>
                    </a:ext>
                  </a:extLst>
                </a:gridCol>
              </a:tblGrid>
              <a:tr h="278179">
                <a:tc>
                  <a:txBody>
                    <a:bodyPr/>
                    <a:lstStyle/>
                    <a:p>
                      <a:r>
                        <a:rPr lang="en-GB" sz="1800" b="1" i="0" dirty="0">
                          <a:latin typeface="Arial" panose="020B0604020202020204" pitchFamily="34" charset="0"/>
                          <a:cs typeface="Arial" panose="020B0604020202020204" pitchFamily="34" charset="0"/>
                        </a:rPr>
                        <a:t>Title 1</a:t>
                      </a:r>
                    </a:p>
                  </a:txBody>
                  <a:tcPr marL="91431" marR="91431" marT="60947" marB="60947">
                    <a:solidFill>
                      <a:srgbClr val="005F9F"/>
                    </a:solidFill>
                  </a:tcPr>
                </a:tc>
                <a:tc>
                  <a:txBody>
                    <a:bodyPr/>
                    <a:lstStyle/>
                    <a:p>
                      <a:r>
                        <a:rPr lang="en-GB" sz="1800" b="1" i="0" dirty="0">
                          <a:latin typeface="Arial" panose="020B0604020202020204" pitchFamily="34" charset="0"/>
                          <a:cs typeface="Arial" panose="020B0604020202020204" pitchFamily="34" charset="0"/>
                        </a:rPr>
                        <a:t>Title 2</a:t>
                      </a:r>
                    </a:p>
                  </a:txBody>
                  <a:tcPr marL="91431" marR="91431" marT="60947" marB="60947">
                    <a:solidFill>
                      <a:srgbClr val="005F9F"/>
                    </a:solidFill>
                  </a:tcPr>
                </a:tc>
                <a:tc>
                  <a:txBody>
                    <a:bodyPr/>
                    <a:lstStyle/>
                    <a:p>
                      <a:r>
                        <a:rPr lang="en-GB" sz="1800" b="1" i="0" dirty="0">
                          <a:latin typeface="Arial" panose="020B0604020202020204" pitchFamily="34" charset="0"/>
                          <a:cs typeface="Arial" panose="020B0604020202020204" pitchFamily="34" charset="0"/>
                        </a:rPr>
                        <a:t>Title 3</a:t>
                      </a:r>
                    </a:p>
                  </a:txBody>
                  <a:tcPr marL="91431" marR="91431" marT="60947" marB="60947">
                    <a:solidFill>
                      <a:srgbClr val="005F9F"/>
                    </a:solidFill>
                  </a:tcPr>
                </a:tc>
                <a:tc>
                  <a:txBody>
                    <a:bodyPr/>
                    <a:lstStyle/>
                    <a:p>
                      <a:r>
                        <a:rPr lang="en-GB" sz="1800" b="1" i="0" dirty="0">
                          <a:latin typeface="Arial" panose="020B0604020202020204" pitchFamily="34" charset="0"/>
                          <a:cs typeface="Arial" panose="020B0604020202020204" pitchFamily="34" charset="0"/>
                        </a:rPr>
                        <a:t>Title 4</a:t>
                      </a:r>
                    </a:p>
                  </a:txBody>
                  <a:tcPr marL="91431" marR="91431" marT="60947" marB="60947">
                    <a:solidFill>
                      <a:srgbClr val="005F9F"/>
                    </a:solidFill>
                  </a:tcPr>
                </a:tc>
                <a:tc>
                  <a:txBody>
                    <a:bodyPr/>
                    <a:lstStyle/>
                    <a:p>
                      <a:r>
                        <a:rPr lang="en-GB" sz="1800" b="1" i="0" dirty="0">
                          <a:latin typeface="Arial" panose="020B0604020202020204" pitchFamily="34" charset="0"/>
                          <a:cs typeface="Arial" panose="020B0604020202020204" pitchFamily="34" charset="0"/>
                        </a:rPr>
                        <a:t>Title 5</a:t>
                      </a:r>
                    </a:p>
                  </a:txBody>
                  <a:tcPr marL="91431" marR="91431" marT="60947" marB="60947">
                    <a:solidFill>
                      <a:srgbClr val="005F9F"/>
                    </a:solidFill>
                  </a:tcPr>
                </a:tc>
                <a:extLst>
                  <a:ext uri="{0D108BD9-81ED-4DB2-BD59-A6C34878D82A}">
                    <a16:rowId xmlns:a16="http://schemas.microsoft.com/office/drawing/2014/main" val="10000"/>
                  </a:ext>
                </a:extLst>
              </a:tr>
              <a:tr h="499580">
                <a:tc>
                  <a:txBody>
                    <a:bodyPr/>
                    <a:lstStyle/>
                    <a:p>
                      <a:r>
                        <a:rPr lang="en-GB" sz="1800" b="0" i="0" dirty="0">
                          <a:latin typeface="Arial" panose="020B0604020202020204" pitchFamily="34" charset="0"/>
                          <a:cs typeface="Arial" panose="020B0604020202020204" pitchFamily="34" charset="0"/>
                        </a:rPr>
                        <a:t>Arial 18pt</a:t>
                      </a:r>
                    </a:p>
                  </a:txBody>
                  <a:tcPr marL="91431" marR="91431" marT="60947" marB="60947">
                    <a:solidFill>
                      <a:schemeClr val="bg2"/>
                    </a:solidFill>
                  </a:tcPr>
                </a:tc>
                <a:tc>
                  <a:txBody>
                    <a:bodyPr/>
                    <a:lstStyle/>
                    <a:p>
                      <a:r>
                        <a:rPr lang="en-GB" sz="1800" b="0" i="0" dirty="0">
                          <a:latin typeface="Arial" panose="020B0604020202020204" pitchFamily="34" charset="0"/>
                          <a:cs typeface="Arial" panose="020B0604020202020204" pitchFamily="34" charset="0"/>
                        </a:rPr>
                        <a:t>Text</a:t>
                      </a:r>
                    </a:p>
                  </a:txBody>
                  <a:tcPr marL="91431" marR="91431" marT="60947" marB="60947">
                    <a:solidFill>
                      <a:schemeClr val="bg2"/>
                    </a:solidFill>
                  </a:tcPr>
                </a:tc>
                <a:tc>
                  <a:txBody>
                    <a:bodyPr/>
                    <a:lstStyle/>
                    <a:p>
                      <a:r>
                        <a:rPr lang="en-GB" sz="1800" b="0" i="0" dirty="0">
                          <a:latin typeface="Arial" panose="020B0604020202020204" pitchFamily="34" charset="0"/>
                          <a:cs typeface="Arial" panose="020B0604020202020204" pitchFamily="34" charset="0"/>
                        </a:rPr>
                        <a:t>Text</a:t>
                      </a:r>
                    </a:p>
                  </a:txBody>
                  <a:tcPr marL="91431" marR="91431" marT="60947" marB="60947">
                    <a:solidFill>
                      <a:schemeClr val="bg2"/>
                    </a:solidFill>
                  </a:tcPr>
                </a:tc>
                <a:tc>
                  <a:txBody>
                    <a:bodyPr/>
                    <a:lstStyle/>
                    <a:p>
                      <a:r>
                        <a:rPr lang="en-GB" sz="1800" b="0" i="0" dirty="0">
                          <a:latin typeface="Arial" panose="020B0604020202020204" pitchFamily="34" charset="0"/>
                          <a:cs typeface="Arial" panose="020B0604020202020204" pitchFamily="34" charset="0"/>
                        </a:rPr>
                        <a:t>Text</a:t>
                      </a:r>
                    </a:p>
                  </a:txBody>
                  <a:tcPr marL="91431" marR="91431" marT="60947" marB="60947">
                    <a:solidFill>
                      <a:schemeClr val="bg2"/>
                    </a:solidFill>
                  </a:tcPr>
                </a:tc>
                <a:tc>
                  <a:txBody>
                    <a:bodyPr/>
                    <a:lstStyle/>
                    <a:p>
                      <a:r>
                        <a:rPr lang="en-GB" sz="1800" b="0" i="0" dirty="0">
                          <a:latin typeface="Arial" panose="020B0604020202020204" pitchFamily="34" charset="0"/>
                          <a:cs typeface="Arial" panose="020B0604020202020204" pitchFamily="34" charset="0"/>
                        </a:rPr>
                        <a:t>Text</a:t>
                      </a:r>
                    </a:p>
                  </a:txBody>
                  <a:tcPr marL="91431" marR="91431" marT="60947" marB="60947">
                    <a:solidFill>
                      <a:schemeClr val="bg2"/>
                    </a:solidFill>
                  </a:tcPr>
                </a:tc>
                <a:extLst>
                  <a:ext uri="{0D108BD9-81ED-4DB2-BD59-A6C34878D82A}">
                    <a16:rowId xmlns:a16="http://schemas.microsoft.com/office/drawing/2014/main" val="10001"/>
                  </a:ext>
                </a:extLst>
              </a:tr>
              <a:tr h="470777">
                <a:tc>
                  <a:txBody>
                    <a:bodyPr/>
                    <a:lstStyle/>
                    <a:p>
                      <a:r>
                        <a:rPr lang="en-GB" sz="1800" b="0" i="0" dirty="0">
                          <a:latin typeface="Arial" panose="020B0604020202020204" pitchFamily="34" charset="0"/>
                          <a:cs typeface="Arial" panose="020B0604020202020204" pitchFamily="34" charset="0"/>
                        </a:rPr>
                        <a:t>Arial 18pt</a:t>
                      </a:r>
                    </a:p>
                  </a:txBody>
                  <a:tcPr marL="91431" marR="91431" marT="60947" marB="60947">
                    <a:solidFill>
                      <a:schemeClr val="bg1">
                        <a:lumMod val="95000"/>
                      </a:schemeClr>
                    </a:solidFill>
                  </a:tcPr>
                </a:tc>
                <a:tc>
                  <a:txBody>
                    <a:bodyPr/>
                    <a:lstStyle/>
                    <a:p>
                      <a:r>
                        <a:rPr lang="en-GB" sz="1800" b="0" i="0" dirty="0">
                          <a:latin typeface="Arial" panose="020B0604020202020204" pitchFamily="34" charset="0"/>
                          <a:cs typeface="Arial" panose="020B0604020202020204" pitchFamily="34" charset="0"/>
                        </a:rPr>
                        <a:t>Text</a:t>
                      </a:r>
                    </a:p>
                  </a:txBody>
                  <a:tcPr marL="91431" marR="91431" marT="60947" marB="60947">
                    <a:solidFill>
                      <a:schemeClr val="bg1">
                        <a:lumMod val="95000"/>
                      </a:schemeClr>
                    </a:solidFill>
                  </a:tcPr>
                </a:tc>
                <a:tc>
                  <a:txBody>
                    <a:bodyPr/>
                    <a:lstStyle/>
                    <a:p>
                      <a:r>
                        <a:rPr lang="en-GB" sz="1800" b="0" i="0" dirty="0">
                          <a:latin typeface="Arial" panose="020B0604020202020204" pitchFamily="34" charset="0"/>
                          <a:cs typeface="Arial" panose="020B0604020202020204" pitchFamily="34" charset="0"/>
                        </a:rPr>
                        <a:t>Text</a:t>
                      </a:r>
                    </a:p>
                  </a:txBody>
                  <a:tcPr marL="91431" marR="91431" marT="60947" marB="60947">
                    <a:solidFill>
                      <a:schemeClr val="bg1">
                        <a:lumMod val="95000"/>
                      </a:schemeClr>
                    </a:solidFill>
                  </a:tcPr>
                </a:tc>
                <a:tc>
                  <a:txBody>
                    <a:bodyPr/>
                    <a:lstStyle/>
                    <a:p>
                      <a:r>
                        <a:rPr lang="en-GB" sz="1800" b="0" i="0" dirty="0">
                          <a:latin typeface="Arial" panose="020B0604020202020204" pitchFamily="34" charset="0"/>
                          <a:cs typeface="Arial" panose="020B0604020202020204" pitchFamily="34" charset="0"/>
                        </a:rPr>
                        <a:t>Text</a:t>
                      </a:r>
                    </a:p>
                  </a:txBody>
                  <a:tcPr marL="91431" marR="91431" marT="60947" marB="60947">
                    <a:solidFill>
                      <a:schemeClr val="bg1">
                        <a:lumMod val="95000"/>
                      </a:schemeClr>
                    </a:solidFill>
                  </a:tcPr>
                </a:tc>
                <a:tc>
                  <a:txBody>
                    <a:bodyPr/>
                    <a:lstStyle/>
                    <a:p>
                      <a:r>
                        <a:rPr lang="en-GB" sz="1800" b="0" i="0" dirty="0">
                          <a:latin typeface="Arial" panose="020B0604020202020204" pitchFamily="34" charset="0"/>
                          <a:cs typeface="Arial" panose="020B0604020202020204" pitchFamily="34" charset="0"/>
                        </a:rPr>
                        <a:t>Text</a:t>
                      </a:r>
                    </a:p>
                  </a:txBody>
                  <a:tcPr marL="91431" marR="91431" marT="60947" marB="60947">
                    <a:solidFill>
                      <a:schemeClr val="bg1">
                        <a:lumMod val="95000"/>
                      </a:schemeClr>
                    </a:solidFill>
                  </a:tcPr>
                </a:tc>
                <a:extLst>
                  <a:ext uri="{0D108BD9-81ED-4DB2-BD59-A6C34878D82A}">
                    <a16:rowId xmlns:a16="http://schemas.microsoft.com/office/drawing/2014/main" val="10002"/>
                  </a:ext>
                </a:extLst>
              </a:tr>
              <a:tr h="278179">
                <a:tc>
                  <a:txBody>
                    <a:bodyPr/>
                    <a:lstStyle/>
                    <a:p>
                      <a:r>
                        <a:rPr lang="en-GB" sz="1800" b="0" i="0" dirty="0">
                          <a:latin typeface="Arial" panose="020B0604020202020204" pitchFamily="34" charset="0"/>
                          <a:cs typeface="Arial" panose="020B0604020202020204" pitchFamily="34" charset="0"/>
                        </a:rPr>
                        <a:t>Text</a:t>
                      </a:r>
                    </a:p>
                  </a:txBody>
                  <a:tcPr marL="91431" marR="91431" marT="60947" marB="60947">
                    <a:solidFill>
                      <a:schemeClr val="bg2"/>
                    </a:solidFill>
                  </a:tcPr>
                </a:tc>
                <a:tc>
                  <a:txBody>
                    <a:bodyPr/>
                    <a:lstStyle/>
                    <a:p>
                      <a:r>
                        <a:rPr lang="en-GB" sz="1800" b="0" i="0" dirty="0">
                          <a:latin typeface="Arial" panose="020B0604020202020204" pitchFamily="34" charset="0"/>
                          <a:cs typeface="Arial" panose="020B0604020202020204" pitchFamily="34" charset="0"/>
                        </a:rPr>
                        <a:t>Text</a:t>
                      </a:r>
                    </a:p>
                  </a:txBody>
                  <a:tcPr marL="91431" marR="91431" marT="60947" marB="60947">
                    <a:solidFill>
                      <a:schemeClr val="bg2"/>
                    </a:solidFill>
                  </a:tcPr>
                </a:tc>
                <a:tc>
                  <a:txBody>
                    <a:bodyPr/>
                    <a:lstStyle/>
                    <a:p>
                      <a:r>
                        <a:rPr lang="en-GB" sz="1800" b="0" i="0" dirty="0">
                          <a:latin typeface="Arial" panose="020B0604020202020204" pitchFamily="34" charset="0"/>
                          <a:cs typeface="Arial" panose="020B0604020202020204" pitchFamily="34" charset="0"/>
                        </a:rPr>
                        <a:t>Text</a:t>
                      </a:r>
                    </a:p>
                  </a:txBody>
                  <a:tcPr marL="91431" marR="91431" marT="60947" marB="60947">
                    <a:solidFill>
                      <a:schemeClr val="bg2"/>
                    </a:solidFill>
                  </a:tcPr>
                </a:tc>
                <a:tc>
                  <a:txBody>
                    <a:bodyPr/>
                    <a:lstStyle/>
                    <a:p>
                      <a:r>
                        <a:rPr lang="en-GB" sz="1800" b="0" i="0" dirty="0">
                          <a:latin typeface="Arial" panose="020B0604020202020204" pitchFamily="34" charset="0"/>
                          <a:cs typeface="Arial" panose="020B0604020202020204" pitchFamily="34" charset="0"/>
                        </a:rPr>
                        <a:t>Text</a:t>
                      </a:r>
                    </a:p>
                  </a:txBody>
                  <a:tcPr marL="91431" marR="91431" marT="60947" marB="60947">
                    <a:solidFill>
                      <a:schemeClr val="bg2"/>
                    </a:solidFill>
                  </a:tcPr>
                </a:tc>
                <a:tc>
                  <a:txBody>
                    <a:bodyPr/>
                    <a:lstStyle/>
                    <a:p>
                      <a:r>
                        <a:rPr lang="en-GB" sz="1800" b="0" i="0" dirty="0">
                          <a:latin typeface="Arial" panose="020B0604020202020204" pitchFamily="34" charset="0"/>
                          <a:cs typeface="Arial" panose="020B0604020202020204" pitchFamily="34" charset="0"/>
                        </a:rPr>
                        <a:t>Text</a:t>
                      </a:r>
                    </a:p>
                  </a:txBody>
                  <a:tcPr marL="91431" marR="91431" marT="60947" marB="60947">
                    <a:solidFill>
                      <a:schemeClr val="bg2"/>
                    </a:solidFill>
                  </a:tcPr>
                </a:tc>
                <a:extLst>
                  <a:ext uri="{0D108BD9-81ED-4DB2-BD59-A6C34878D82A}">
                    <a16:rowId xmlns:a16="http://schemas.microsoft.com/office/drawing/2014/main" val="10003"/>
                  </a:ext>
                </a:extLst>
              </a:tr>
              <a:tr h="278179">
                <a:tc>
                  <a:txBody>
                    <a:bodyPr/>
                    <a:lstStyle/>
                    <a:p>
                      <a:r>
                        <a:rPr lang="en-GB" sz="1800" b="0" i="0" dirty="0">
                          <a:latin typeface="Arial" panose="020B0604020202020204" pitchFamily="34" charset="0"/>
                          <a:cs typeface="Arial" panose="020B0604020202020204" pitchFamily="34" charset="0"/>
                        </a:rPr>
                        <a:t>Text</a:t>
                      </a:r>
                    </a:p>
                  </a:txBody>
                  <a:tcPr marL="91431" marR="91431" marT="60947" marB="60947">
                    <a:solidFill>
                      <a:schemeClr val="bg1">
                        <a:lumMod val="95000"/>
                      </a:schemeClr>
                    </a:solidFill>
                  </a:tcPr>
                </a:tc>
                <a:tc>
                  <a:txBody>
                    <a:bodyPr/>
                    <a:lstStyle/>
                    <a:p>
                      <a:r>
                        <a:rPr lang="en-GB" sz="1800" b="0" i="0" dirty="0">
                          <a:latin typeface="Arial" panose="020B0604020202020204" pitchFamily="34" charset="0"/>
                          <a:cs typeface="Arial" panose="020B0604020202020204" pitchFamily="34" charset="0"/>
                        </a:rPr>
                        <a:t>Text</a:t>
                      </a:r>
                    </a:p>
                  </a:txBody>
                  <a:tcPr marL="91431" marR="91431" marT="60947" marB="60947">
                    <a:solidFill>
                      <a:schemeClr val="bg1">
                        <a:lumMod val="95000"/>
                      </a:schemeClr>
                    </a:solidFill>
                  </a:tcPr>
                </a:tc>
                <a:tc>
                  <a:txBody>
                    <a:bodyPr/>
                    <a:lstStyle/>
                    <a:p>
                      <a:r>
                        <a:rPr lang="en-GB" sz="1800" b="0" i="0" dirty="0">
                          <a:latin typeface="Arial" panose="020B0604020202020204" pitchFamily="34" charset="0"/>
                          <a:cs typeface="Arial" panose="020B0604020202020204" pitchFamily="34" charset="0"/>
                        </a:rPr>
                        <a:t>Text</a:t>
                      </a:r>
                    </a:p>
                  </a:txBody>
                  <a:tcPr marL="91431" marR="91431" marT="60947" marB="60947">
                    <a:solidFill>
                      <a:schemeClr val="bg1">
                        <a:lumMod val="95000"/>
                      </a:schemeClr>
                    </a:solidFill>
                  </a:tcPr>
                </a:tc>
                <a:tc>
                  <a:txBody>
                    <a:bodyPr/>
                    <a:lstStyle/>
                    <a:p>
                      <a:r>
                        <a:rPr lang="en-GB" sz="1800" b="0" i="0" dirty="0">
                          <a:latin typeface="Arial" panose="020B0604020202020204" pitchFamily="34" charset="0"/>
                          <a:cs typeface="Arial" panose="020B0604020202020204" pitchFamily="34" charset="0"/>
                        </a:rPr>
                        <a:t>Text</a:t>
                      </a:r>
                    </a:p>
                  </a:txBody>
                  <a:tcPr marL="91431" marR="91431" marT="60947" marB="60947">
                    <a:solidFill>
                      <a:schemeClr val="bg1">
                        <a:lumMod val="95000"/>
                      </a:schemeClr>
                    </a:solidFill>
                  </a:tcPr>
                </a:tc>
                <a:tc>
                  <a:txBody>
                    <a:bodyPr/>
                    <a:lstStyle/>
                    <a:p>
                      <a:r>
                        <a:rPr lang="en-GB" sz="1800" b="0" i="0" dirty="0">
                          <a:latin typeface="Arial" panose="020B0604020202020204" pitchFamily="34" charset="0"/>
                          <a:cs typeface="Arial" panose="020B0604020202020204" pitchFamily="34" charset="0"/>
                        </a:rPr>
                        <a:t>Text</a:t>
                      </a:r>
                    </a:p>
                  </a:txBody>
                  <a:tcPr marL="91431" marR="91431" marT="60947" marB="60947">
                    <a:solidFill>
                      <a:schemeClr val="bg1">
                        <a:lumMod val="95000"/>
                      </a:schemeClr>
                    </a:solidFill>
                  </a:tcPr>
                </a:tc>
                <a:extLst>
                  <a:ext uri="{0D108BD9-81ED-4DB2-BD59-A6C34878D82A}">
                    <a16:rowId xmlns:a16="http://schemas.microsoft.com/office/drawing/2014/main" val="10004"/>
                  </a:ext>
                </a:extLst>
              </a:tr>
            </a:tbl>
          </a:graphicData>
        </a:graphic>
      </p:graphicFrame>
      <p:sp>
        <p:nvSpPr>
          <p:cNvPr id="6" name="Text Placeholder 3">
            <a:extLst>
              <a:ext uri="{FF2B5EF4-FFF2-40B4-BE49-F238E27FC236}">
                <a16:creationId xmlns:a16="http://schemas.microsoft.com/office/drawing/2014/main" id="{886E2EF0-1B5E-3E44-824E-3ECFBE30F9E4}"/>
              </a:ext>
            </a:extLst>
          </p:cNvPr>
          <p:cNvSpPr>
            <a:spLocks noGrp="1"/>
          </p:cNvSpPr>
          <p:nvPr>
            <p:ph type="body" sz="quarter" idx="10" hasCustomPrompt="1"/>
          </p:nvPr>
        </p:nvSpPr>
        <p:spPr>
          <a:xfrm>
            <a:off x="792164" y="1402397"/>
            <a:ext cx="5638000" cy="583593"/>
          </a:xfrm>
          <a:prstGeom prst="rect">
            <a:avLst/>
          </a:prstGeom>
        </p:spPr>
        <p:txBody>
          <a:bodyPr/>
          <a:lstStyle>
            <a:lvl1pPr marL="0" indent="0">
              <a:buNone/>
              <a:defRPr sz="3200" b="1" i="1">
                <a:solidFill>
                  <a:srgbClr val="005F9F"/>
                </a:solidFill>
                <a:latin typeface="Arial" panose="020B0604020202020204" pitchFamily="34" charset="0"/>
                <a:cs typeface="Arial" panose="020B0604020202020204" pitchFamily="34" charset="0"/>
              </a:defRPr>
            </a:lvl1pPr>
          </a:lstStyle>
          <a:p>
            <a:pPr lvl="0"/>
            <a:r>
              <a:rPr lang="en-GB" dirty="0"/>
              <a:t>Table Slide 5 Column</a:t>
            </a:r>
          </a:p>
        </p:txBody>
      </p:sp>
    </p:spTree>
    <p:extLst>
      <p:ext uri="{BB962C8B-B14F-4D97-AF65-F5344CB8AC3E}">
        <p14:creationId xmlns:p14="http://schemas.microsoft.com/office/powerpoint/2010/main" val="2354075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3A64E61A-0351-2F41-863C-A000997FE02F}"/>
              </a:ext>
            </a:extLst>
          </p:cNvPr>
          <p:cNvGrpSpPr/>
          <p:nvPr userDrawn="1"/>
        </p:nvGrpSpPr>
        <p:grpSpPr>
          <a:xfrm>
            <a:off x="0" y="0"/>
            <a:ext cx="9144000" cy="5143500"/>
            <a:chOff x="0" y="0"/>
            <a:chExt cx="9144000" cy="5143500"/>
          </a:xfrm>
        </p:grpSpPr>
        <p:pic>
          <p:nvPicPr>
            <p:cNvPr id="17" name="Picture 16">
              <a:extLst>
                <a:ext uri="{FF2B5EF4-FFF2-40B4-BE49-F238E27FC236}">
                  <a16:creationId xmlns:a16="http://schemas.microsoft.com/office/drawing/2014/main" id="{81EE7C19-C590-7B4F-A3B4-CE9FFB3ABF7D}"/>
                </a:ext>
              </a:extLst>
            </p:cNvPr>
            <p:cNvPicPr>
              <a:picLocks noChangeAspect="1"/>
            </p:cNvPicPr>
            <p:nvPr userDrawn="1"/>
          </p:nvPicPr>
          <p:blipFill>
            <a:blip r:embed="rId2"/>
            <a:stretch>
              <a:fillRect/>
            </a:stretch>
          </p:blipFill>
          <p:spPr>
            <a:xfrm>
              <a:off x="0" y="0"/>
              <a:ext cx="9144000" cy="5143500"/>
            </a:xfrm>
            <a:prstGeom prst="rect">
              <a:avLst/>
            </a:prstGeom>
          </p:spPr>
        </p:pic>
        <p:pic>
          <p:nvPicPr>
            <p:cNvPr id="18" name="Picture 17" descr="UWL PP template gradient.png">
              <a:extLst>
                <a:ext uri="{FF2B5EF4-FFF2-40B4-BE49-F238E27FC236}">
                  <a16:creationId xmlns:a16="http://schemas.microsoft.com/office/drawing/2014/main" id="{EC5153E7-7A17-8249-8FB1-13331859B2F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6407113" cy="3604001"/>
            </a:xfrm>
            <a:prstGeom prst="rect">
              <a:avLst/>
            </a:prstGeom>
          </p:spPr>
        </p:pic>
        <p:pic>
          <p:nvPicPr>
            <p:cNvPr id="19" name="Picture 18" descr="UWL+Career Universit#77A859.png">
              <a:extLst>
                <a:ext uri="{FF2B5EF4-FFF2-40B4-BE49-F238E27FC236}">
                  <a16:creationId xmlns:a16="http://schemas.microsoft.com/office/drawing/2014/main" id="{B162ABDF-6776-7D4D-80AC-C67ACDB6304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05253" y="266215"/>
              <a:ext cx="2401812" cy="540408"/>
            </a:xfrm>
            <a:prstGeom prst="rect">
              <a:avLst/>
            </a:prstGeom>
          </p:spPr>
        </p:pic>
      </p:grpSp>
      <p:pic>
        <p:nvPicPr>
          <p:cNvPr id="20" name="Content Placeholder 3">
            <a:extLst>
              <a:ext uri="{FF2B5EF4-FFF2-40B4-BE49-F238E27FC236}">
                <a16:creationId xmlns:a16="http://schemas.microsoft.com/office/drawing/2014/main" id="{912739EC-CDCD-554E-B899-3F587621FE1C}"/>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45939" y="3103079"/>
            <a:ext cx="7834646" cy="854880"/>
          </a:xfrm>
          <a:prstGeom prst="rect">
            <a:avLst/>
          </a:prstGeom>
        </p:spPr>
      </p:pic>
      <p:sp>
        <p:nvSpPr>
          <p:cNvPr id="2" name="Title 1">
            <a:extLst>
              <a:ext uri="{FF2B5EF4-FFF2-40B4-BE49-F238E27FC236}">
                <a16:creationId xmlns:a16="http://schemas.microsoft.com/office/drawing/2014/main" id="{48F44F37-70BE-1D4B-9AE4-D9EA462D3F40}"/>
              </a:ext>
            </a:extLst>
          </p:cNvPr>
          <p:cNvSpPr>
            <a:spLocks noGrp="1"/>
          </p:cNvSpPr>
          <p:nvPr>
            <p:ph type="ctrTitle"/>
          </p:nvPr>
        </p:nvSpPr>
        <p:spPr>
          <a:xfrm>
            <a:off x="792163" y="3146610"/>
            <a:ext cx="7208837" cy="525369"/>
          </a:xfrm>
        </p:spPr>
        <p:txBody>
          <a:bodyPr anchor="b">
            <a:normAutofit/>
          </a:bodyPr>
          <a:lstStyle>
            <a:lvl1pPr algn="l">
              <a:defRPr sz="2400">
                <a:solidFill>
                  <a:schemeClr val="bg1"/>
                </a:solidFill>
              </a:defRPr>
            </a:lvl1pPr>
          </a:lstStyle>
          <a:p>
            <a:r>
              <a:rPr lang="en-GB" dirty="0"/>
              <a:t>Click to edit Master title style</a:t>
            </a:r>
            <a:endParaRPr lang="en-US" dirty="0"/>
          </a:p>
        </p:txBody>
      </p:sp>
      <p:sp>
        <p:nvSpPr>
          <p:cNvPr id="13" name="Slide Number Placeholder 5">
            <a:extLst>
              <a:ext uri="{FF2B5EF4-FFF2-40B4-BE49-F238E27FC236}">
                <a16:creationId xmlns:a16="http://schemas.microsoft.com/office/drawing/2014/main" id="{DC4302F0-B825-8A40-AA55-580443C66BC9}"/>
              </a:ext>
            </a:extLst>
          </p:cNvPr>
          <p:cNvSpPr>
            <a:spLocks noGrp="1"/>
          </p:cNvSpPr>
          <p:nvPr>
            <p:ph type="sldNum" sz="quarter" idx="4"/>
          </p:nvPr>
        </p:nvSpPr>
        <p:spPr>
          <a:xfrm>
            <a:off x="6229350" y="4767703"/>
            <a:ext cx="2122487" cy="273844"/>
          </a:xfrm>
          <a:prstGeom prst="rect">
            <a:avLst/>
          </a:prstGeom>
        </p:spPr>
        <p:txBody>
          <a:bodyPr vert="horz" lIns="0" tIns="45720" rIns="0" bIns="45720" rtlCol="0" anchor="ctr"/>
          <a:lstStyle>
            <a:lvl1pPr algn="r">
              <a:defRPr sz="900" b="0" i="0">
                <a:solidFill>
                  <a:schemeClr val="bg1"/>
                </a:solidFill>
                <a:latin typeface="Arial" panose="020B0604020202020204" pitchFamily="34" charset="0"/>
                <a:cs typeface="Arial" panose="020B0604020202020204" pitchFamily="34" charset="0"/>
              </a:defRPr>
            </a:lvl1pPr>
          </a:lstStyle>
          <a:p>
            <a:fld id="{8E7B9059-5C44-B042-9E21-3D8C513EB0EA}" type="slidenum">
              <a:rPr lang="en-US" smtClean="0"/>
              <a:pPr/>
              <a:t>‹#›</a:t>
            </a:fld>
            <a:endParaRPr lang="en-US" dirty="0"/>
          </a:p>
        </p:txBody>
      </p:sp>
      <p:sp>
        <p:nvSpPr>
          <p:cNvPr id="14" name="Footer Placeholder 4">
            <a:extLst>
              <a:ext uri="{FF2B5EF4-FFF2-40B4-BE49-F238E27FC236}">
                <a16:creationId xmlns:a16="http://schemas.microsoft.com/office/drawing/2014/main" id="{988375C5-8565-6F43-B5AD-EA5B08292645}"/>
              </a:ext>
            </a:extLst>
          </p:cNvPr>
          <p:cNvSpPr>
            <a:spLocks noGrp="1"/>
          </p:cNvSpPr>
          <p:nvPr>
            <p:ph type="ftr" sz="quarter" idx="3"/>
          </p:nvPr>
        </p:nvSpPr>
        <p:spPr>
          <a:xfrm>
            <a:off x="798983" y="4767263"/>
            <a:ext cx="5316067" cy="274637"/>
          </a:xfrm>
          <a:prstGeom prst="rect">
            <a:avLst/>
          </a:prstGeom>
        </p:spPr>
        <p:txBody>
          <a:bodyPr vert="horz" lIns="0" tIns="45720" rIns="0" bIns="45720" rtlCol="0" anchor="ctr"/>
          <a:lstStyle>
            <a:lvl1pPr marL="171450" indent="-171450" algn="ctr">
              <a:buFont typeface="Arial" panose="020B0604020202020204" pitchFamily="34" charset="0"/>
              <a:buChar char="•"/>
              <a:defRPr sz="900" b="0" i="0">
                <a:solidFill>
                  <a:schemeClr val="bg1"/>
                </a:solidFill>
                <a:latin typeface="Arial" panose="020B0604020202020204" pitchFamily="34" charset="0"/>
                <a:cs typeface="Arial" panose="020B0604020202020204" pitchFamily="34" charset="0"/>
              </a:defRPr>
            </a:lvl1pPr>
          </a:lstStyle>
          <a:p>
            <a:pPr marL="0" indent="0" algn="l">
              <a:buFont typeface="Arial" panose="020B0604020202020204" pitchFamily="34" charset="0"/>
              <a:buNone/>
            </a:pPr>
            <a:endParaRPr lang="en-US" dirty="0"/>
          </a:p>
        </p:txBody>
      </p:sp>
      <p:sp>
        <p:nvSpPr>
          <p:cNvPr id="11" name="Text Placeholder 4">
            <a:extLst>
              <a:ext uri="{FF2B5EF4-FFF2-40B4-BE49-F238E27FC236}">
                <a16:creationId xmlns:a16="http://schemas.microsoft.com/office/drawing/2014/main" id="{4414EEA8-DB75-0C4C-BC4F-8D7681A07658}"/>
              </a:ext>
            </a:extLst>
          </p:cNvPr>
          <p:cNvSpPr>
            <a:spLocks noGrp="1"/>
          </p:cNvSpPr>
          <p:nvPr>
            <p:ph type="body" sz="quarter" idx="10"/>
          </p:nvPr>
        </p:nvSpPr>
        <p:spPr>
          <a:xfrm>
            <a:off x="798983" y="3888825"/>
            <a:ext cx="7553325" cy="360884"/>
          </a:xfrm>
        </p:spPr>
        <p:txBody>
          <a:bodyPr anchor="b"/>
          <a:lstStyle/>
          <a:p>
            <a:pPr lvl="0"/>
            <a:r>
              <a:rPr lang="en-GB" dirty="0"/>
              <a:t>Click to edit Master text styles</a:t>
            </a:r>
          </a:p>
        </p:txBody>
      </p:sp>
      <p:sp>
        <p:nvSpPr>
          <p:cNvPr id="12" name="Text Placeholder 3">
            <a:extLst>
              <a:ext uri="{FF2B5EF4-FFF2-40B4-BE49-F238E27FC236}">
                <a16:creationId xmlns:a16="http://schemas.microsoft.com/office/drawing/2014/main" id="{D8128DD8-E147-FC49-82FE-4C6633B9AC77}"/>
              </a:ext>
            </a:extLst>
          </p:cNvPr>
          <p:cNvSpPr>
            <a:spLocks noGrp="1"/>
          </p:cNvSpPr>
          <p:nvPr>
            <p:ph type="body" sz="quarter" idx="11"/>
          </p:nvPr>
        </p:nvSpPr>
        <p:spPr>
          <a:xfrm>
            <a:off x="792163" y="4368800"/>
            <a:ext cx="7559675" cy="273844"/>
          </a:xfrm>
        </p:spPr>
        <p:txBody>
          <a:bodyPr anchor="b"/>
          <a:lstStyle>
            <a:lvl1pPr>
              <a:defRPr sz="1200"/>
            </a:lvl1pPr>
          </a:lstStyle>
          <a:p>
            <a:pPr lvl="0"/>
            <a:r>
              <a:rPr lang="en-GB" dirty="0"/>
              <a:t>Click to edit Master text styles</a:t>
            </a:r>
            <a:endParaRPr lang="en-US" dirty="0"/>
          </a:p>
        </p:txBody>
      </p:sp>
    </p:spTree>
    <p:extLst>
      <p:ext uri="{BB962C8B-B14F-4D97-AF65-F5344CB8AC3E}">
        <p14:creationId xmlns:p14="http://schemas.microsoft.com/office/powerpoint/2010/main" val="39614026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99109D89-555C-5843-BAEE-ED997565E98B}"/>
              </a:ext>
            </a:extLst>
          </p:cNvPr>
          <p:cNvSpPr>
            <a:spLocks noGrp="1"/>
          </p:cNvSpPr>
          <p:nvPr>
            <p:ph type="sldNum" sz="quarter" idx="4"/>
          </p:nvPr>
        </p:nvSpPr>
        <p:spPr>
          <a:xfrm>
            <a:off x="6229350" y="4767703"/>
            <a:ext cx="2122487" cy="273844"/>
          </a:xfrm>
          <a:prstGeom prst="rect">
            <a:avLst/>
          </a:prstGeom>
        </p:spPr>
        <p:txBody>
          <a:bodyPr vert="horz" lIns="0" tIns="45720" rIns="0" bIns="45720" rtlCol="0" anchor="ctr"/>
          <a:lstStyle>
            <a:lvl1pPr algn="r">
              <a:defRPr sz="900" b="0" i="0">
                <a:solidFill>
                  <a:schemeClr val="tx2"/>
                </a:solidFill>
                <a:latin typeface="Arial" panose="020B0604020202020204" pitchFamily="34" charset="0"/>
                <a:cs typeface="Arial" panose="020B0604020202020204" pitchFamily="34" charset="0"/>
              </a:defRPr>
            </a:lvl1pPr>
          </a:lstStyle>
          <a:p>
            <a:fld id="{8E7B9059-5C44-B042-9E21-3D8C513EB0EA}" type="slidenum">
              <a:rPr lang="en-US" smtClean="0"/>
              <a:pPr/>
              <a:t>‹#›</a:t>
            </a:fld>
            <a:endParaRPr lang="en-US" dirty="0"/>
          </a:p>
        </p:txBody>
      </p:sp>
      <p:sp>
        <p:nvSpPr>
          <p:cNvPr id="9" name="Footer Placeholder 4">
            <a:extLst>
              <a:ext uri="{FF2B5EF4-FFF2-40B4-BE49-F238E27FC236}">
                <a16:creationId xmlns:a16="http://schemas.microsoft.com/office/drawing/2014/main" id="{6055037B-C4F6-154C-A5C4-22E6145F2DB8}"/>
              </a:ext>
            </a:extLst>
          </p:cNvPr>
          <p:cNvSpPr>
            <a:spLocks noGrp="1"/>
          </p:cNvSpPr>
          <p:nvPr>
            <p:ph type="ftr" sz="quarter" idx="3"/>
          </p:nvPr>
        </p:nvSpPr>
        <p:spPr>
          <a:xfrm>
            <a:off x="798983" y="4767263"/>
            <a:ext cx="5316067" cy="274637"/>
          </a:xfrm>
          <a:prstGeom prst="rect">
            <a:avLst/>
          </a:prstGeom>
        </p:spPr>
        <p:txBody>
          <a:bodyPr vert="horz" lIns="0" tIns="45720" rIns="0" bIns="45720" rtlCol="0" anchor="ctr"/>
          <a:lstStyle>
            <a:lvl1pPr marL="171450" indent="-171450" algn="ctr">
              <a:buFont typeface="Arial" panose="020B0604020202020204" pitchFamily="34" charset="0"/>
              <a:buChar char="•"/>
              <a:defRPr sz="900" b="0" i="0">
                <a:solidFill>
                  <a:schemeClr val="tx2"/>
                </a:solidFill>
                <a:latin typeface="Arial" panose="020B0604020202020204" pitchFamily="34" charset="0"/>
                <a:cs typeface="Arial" panose="020B0604020202020204" pitchFamily="34" charset="0"/>
              </a:defRPr>
            </a:lvl1pPr>
          </a:lstStyle>
          <a:p>
            <a:pPr marL="0" indent="0" algn="l">
              <a:buFont typeface="Arial" panose="020B0604020202020204" pitchFamily="34" charset="0"/>
              <a:buNone/>
            </a:pPr>
            <a:endParaRPr lang="en-US" dirty="0"/>
          </a:p>
        </p:txBody>
      </p:sp>
      <p:pic>
        <p:nvPicPr>
          <p:cNvPr id="3" name="Picture 2">
            <a:extLst>
              <a:ext uri="{FF2B5EF4-FFF2-40B4-BE49-F238E27FC236}">
                <a16:creationId xmlns:a16="http://schemas.microsoft.com/office/drawing/2014/main" id="{F6C9A8E6-B797-CE40-85E4-078336FEF5B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52550" y="1985991"/>
            <a:ext cx="6438900" cy="2590800"/>
          </a:xfrm>
          <a:prstGeom prst="rect">
            <a:avLst/>
          </a:prstGeom>
        </p:spPr>
      </p:pic>
      <p:sp>
        <p:nvSpPr>
          <p:cNvPr id="12" name="Text Placeholder 3">
            <a:extLst>
              <a:ext uri="{FF2B5EF4-FFF2-40B4-BE49-F238E27FC236}">
                <a16:creationId xmlns:a16="http://schemas.microsoft.com/office/drawing/2014/main" id="{57317512-E46B-3F4F-B7A0-9D3170560791}"/>
              </a:ext>
            </a:extLst>
          </p:cNvPr>
          <p:cNvSpPr>
            <a:spLocks noGrp="1"/>
          </p:cNvSpPr>
          <p:nvPr>
            <p:ph type="body" sz="quarter" idx="10" hasCustomPrompt="1"/>
          </p:nvPr>
        </p:nvSpPr>
        <p:spPr>
          <a:xfrm>
            <a:off x="792164" y="1402397"/>
            <a:ext cx="5638000" cy="583593"/>
          </a:xfrm>
          <a:prstGeom prst="rect">
            <a:avLst/>
          </a:prstGeom>
        </p:spPr>
        <p:txBody>
          <a:bodyPr/>
          <a:lstStyle>
            <a:lvl1pPr marL="0" indent="0">
              <a:buNone/>
              <a:defRPr sz="3200" b="1" i="1">
                <a:solidFill>
                  <a:srgbClr val="005F9F"/>
                </a:solidFill>
                <a:latin typeface="Arial" panose="020B0604020202020204" pitchFamily="34" charset="0"/>
                <a:cs typeface="Arial" panose="020B0604020202020204" pitchFamily="34" charset="0"/>
              </a:defRPr>
            </a:lvl1pPr>
          </a:lstStyle>
          <a:p>
            <a:pPr lvl="0"/>
            <a:r>
              <a:rPr lang="en-GB" dirty="0"/>
              <a:t>Primary Flow Chart Colours</a:t>
            </a:r>
          </a:p>
        </p:txBody>
      </p:sp>
    </p:spTree>
    <p:extLst>
      <p:ext uri="{BB962C8B-B14F-4D97-AF65-F5344CB8AC3E}">
        <p14:creationId xmlns:p14="http://schemas.microsoft.com/office/powerpoint/2010/main" val="28224726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3F06CC-8C3B-644C-B83D-103FD56FD18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8983" y="2018759"/>
            <a:ext cx="6577177" cy="2553904"/>
          </a:xfrm>
          <a:prstGeom prst="rect">
            <a:avLst/>
          </a:prstGeom>
        </p:spPr>
      </p:pic>
      <p:sp>
        <p:nvSpPr>
          <p:cNvPr id="8" name="Slide Number Placeholder 5">
            <a:extLst>
              <a:ext uri="{FF2B5EF4-FFF2-40B4-BE49-F238E27FC236}">
                <a16:creationId xmlns:a16="http://schemas.microsoft.com/office/drawing/2014/main" id="{99109D89-555C-5843-BAEE-ED997565E98B}"/>
              </a:ext>
            </a:extLst>
          </p:cNvPr>
          <p:cNvSpPr>
            <a:spLocks noGrp="1"/>
          </p:cNvSpPr>
          <p:nvPr>
            <p:ph type="sldNum" sz="quarter" idx="4"/>
          </p:nvPr>
        </p:nvSpPr>
        <p:spPr>
          <a:xfrm>
            <a:off x="6229350" y="4767703"/>
            <a:ext cx="2122487" cy="273844"/>
          </a:xfrm>
          <a:prstGeom prst="rect">
            <a:avLst/>
          </a:prstGeom>
        </p:spPr>
        <p:txBody>
          <a:bodyPr vert="horz" lIns="0" tIns="45720" rIns="0" bIns="45720" rtlCol="0" anchor="ctr"/>
          <a:lstStyle>
            <a:lvl1pPr algn="r">
              <a:defRPr sz="900" b="0" i="0">
                <a:solidFill>
                  <a:schemeClr val="tx2"/>
                </a:solidFill>
                <a:latin typeface="Arial" panose="020B0604020202020204" pitchFamily="34" charset="0"/>
                <a:cs typeface="Arial" panose="020B0604020202020204" pitchFamily="34" charset="0"/>
              </a:defRPr>
            </a:lvl1pPr>
          </a:lstStyle>
          <a:p>
            <a:fld id="{8E7B9059-5C44-B042-9E21-3D8C513EB0EA}" type="slidenum">
              <a:rPr lang="en-US" smtClean="0"/>
              <a:pPr/>
              <a:t>‹#›</a:t>
            </a:fld>
            <a:endParaRPr lang="en-US" dirty="0"/>
          </a:p>
        </p:txBody>
      </p:sp>
      <p:sp>
        <p:nvSpPr>
          <p:cNvPr id="9" name="Footer Placeholder 4">
            <a:extLst>
              <a:ext uri="{FF2B5EF4-FFF2-40B4-BE49-F238E27FC236}">
                <a16:creationId xmlns:a16="http://schemas.microsoft.com/office/drawing/2014/main" id="{6055037B-C4F6-154C-A5C4-22E6145F2DB8}"/>
              </a:ext>
            </a:extLst>
          </p:cNvPr>
          <p:cNvSpPr>
            <a:spLocks noGrp="1"/>
          </p:cNvSpPr>
          <p:nvPr>
            <p:ph type="ftr" sz="quarter" idx="3"/>
          </p:nvPr>
        </p:nvSpPr>
        <p:spPr>
          <a:xfrm>
            <a:off x="798983" y="4767263"/>
            <a:ext cx="5316067" cy="274637"/>
          </a:xfrm>
          <a:prstGeom prst="rect">
            <a:avLst/>
          </a:prstGeom>
        </p:spPr>
        <p:txBody>
          <a:bodyPr vert="horz" lIns="0" tIns="45720" rIns="0" bIns="45720" rtlCol="0" anchor="ctr"/>
          <a:lstStyle>
            <a:lvl1pPr marL="171450" indent="-171450" algn="ctr">
              <a:buFont typeface="Arial" panose="020B0604020202020204" pitchFamily="34" charset="0"/>
              <a:buChar char="•"/>
              <a:defRPr sz="900" b="0" i="0">
                <a:solidFill>
                  <a:schemeClr val="tx2"/>
                </a:solidFill>
                <a:latin typeface="Arial" panose="020B0604020202020204" pitchFamily="34" charset="0"/>
                <a:cs typeface="Arial" panose="020B0604020202020204" pitchFamily="34" charset="0"/>
              </a:defRPr>
            </a:lvl1pPr>
          </a:lstStyle>
          <a:p>
            <a:pPr marL="0" indent="0" algn="l">
              <a:buFont typeface="Arial" panose="020B0604020202020204" pitchFamily="34" charset="0"/>
              <a:buNone/>
            </a:pPr>
            <a:endParaRPr lang="en-US" dirty="0"/>
          </a:p>
        </p:txBody>
      </p:sp>
      <p:sp>
        <p:nvSpPr>
          <p:cNvPr id="7" name="Text Placeholder 3">
            <a:extLst>
              <a:ext uri="{FF2B5EF4-FFF2-40B4-BE49-F238E27FC236}">
                <a16:creationId xmlns:a16="http://schemas.microsoft.com/office/drawing/2014/main" id="{FEA9C1FD-45E1-594D-93AD-4C26627AD245}"/>
              </a:ext>
            </a:extLst>
          </p:cNvPr>
          <p:cNvSpPr>
            <a:spLocks noGrp="1"/>
          </p:cNvSpPr>
          <p:nvPr>
            <p:ph type="body" sz="quarter" idx="10" hasCustomPrompt="1"/>
          </p:nvPr>
        </p:nvSpPr>
        <p:spPr>
          <a:xfrm>
            <a:off x="792164" y="1402397"/>
            <a:ext cx="6425500" cy="583593"/>
          </a:xfrm>
          <a:prstGeom prst="rect">
            <a:avLst/>
          </a:prstGeom>
        </p:spPr>
        <p:txBody>
          <a:bodyPr/>
          <a:lstStyle>
            <a:lvl1pPr marL="0" indent="0">
              <a:buNone/>
              <a:defRPr sz="3200" b="1" i="1">
                <a:solidFill>
                  <a:srgbClr val="005F9F"/>
                </a:solidFill>
                <a:latin typeface="Arial" panose="020B0604020202020204" pitchFamily="34" charset="0"/>
                <a:cs typeface="Arial" panose="020B0604020202020204" pitchFamily="34" charset="0"/>
              </a:defRPr>
            </a:lvl1pPr>
          </a:lstStyle>
          <a:p>
            <a:pPr lvl="0"/>
            <a:r>
              <a:rPr lang="en-GB" dirty="0"/>
              <a:t>Secondary Flow Chart Colours</a:t>
            </a:r>
          </a:p>
        </p:txBody>
      </p:sp>
    </p:spTree>
    <p:extLst>
      <p:ext uri="{BB962C8B-B14F-4D97-AF65-F5344CB8AC3E}">
        <p14:creationId xmlns:p14="http://schemas.microsoft.com/office/powerpoint/2010/main" val="3558014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7CD45FE-B7D0-9E4F-82D9-9092A959B20F}"/>
              </a:ext>
            </a:extLst>
          </p:cNvPr>
          <p:cNvSpPr>
            <a:spLocks noGrp="1"/>
          </p:cNvSpPr>
          <p:nvPr>
            <p:ph type="sldNum" sz="quarter" idx="10"/>
          </p:nvPr>
        </p:nvSpPr>
        <p:spPr/>
        <p:txBody>
          <a:bodyPr/>
          <a:lstStyle/>
          <a:p>
            <a:fld id="{8E7B9059-5C44-B042-9E21-3D8C513EB0EA}" type="slidenum">
              <a:rPr lang="en-US" smtClean="0"/>
              <a:pPr/>
              <a:t>‹#›</a:t>
            </a:fld>
            <a:endParaRPr lang="en-US" dirty="0"/>
          </a:p>
        </p:txBody>
      </p:sp>
      <p:sp>
        <p:nvSpPr>
          <p:cNvPr id="4" name="Footer Placeholder 3">
            <a:extLst>
              <a:ext uri="{FF2B5EF4-FFF2-40B4-BE49-F238E27FC236}">
                <a16:creationId xmlns:a16="http://schemas.microsoft.com/office/drawing/2014/main" id="{918B0AFF-57DA-BC4A-9E94-22C59504528A}"/>
              </a:ext>
            </a:extLst>
          </p:cNvPr>
          <p:cNvSpPr>
            <a:spLocks noGrp="1"/>
          </p:cNvSpPr>
          <p:nvPr>
            <p:ph type="ftr" sz="quarter" idx="11"/>
          </p:nvPr>
        </p:nvSpPr>
        <p:spPr/>
        <p:txBody>
          <a:bodyPr/>
          <a:lstStyle/>
          <a:p>
            <a:pPr marL="0" indent="0" algn="l">
              <a:buFont typeface="Arial" panose="020B0604020202020204" pitchFamily="34" charset="0"/>
              <a:buNone/>
            </a:pPr>
            <a:endParaRPr lang="en-US" dirty="0"/>
          </a:p>
        </p:txBody>
      </p:sp>
      <p:pic>
        <p:nvPicPr>
          <p:cNvPr id="6" name="Picture 5">
            <a:extLst>
              <a:ext uri="{FF2B5EF4-FFF2-40B4-BE49-F238E27FC236}">
                <a16:creationId xmlns:a16="http://schemas.microsoft.com/office/drawing/2014/main" id="{158F11C9-CA25-7D4C-A45A-100ECC790D9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164902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7CD45FE-B7D0-9E4F-82D9-9092A959B20F}"/>
              </a:ext>
            </a:extLst>
          </p:cNvPr>
          <p:cNvSpPr>
            <a:spLocks noGrp="1"/>
          </p:cNvSpPr>
          <p:nvPr>
            <p:ph type="sldNum" sz="quarter" idx="10"/>
          </p:nvPr>
        </p:nvSpPr>
        <p:spPr/>
        <p:txBody>
          <a:bodyPr/>
          <a:lstStyle/>
          <a:p>
            <a:fld id="{8E7B9059-5C44-B042-9E21-3D8C513EB0EA}" type="slidenum">
              <a:rPr lang="en-US" smtClean="0"/>
              <a:pPr/>
              <a:t>‹#›</a:t>
            </a:fld>
            <a:endParaRPr lang="en-US" dirty="0"/>
          </a:p>
        </p:txBody>
      </p:sp>
      <p:sp>
        <p:nvSpPr>
          <p:cNvPr id="4" name="Footer Placeholder 3">
            <a:extLst>
              <a:ext uri="{FF2B5EF4-FFF2-40B4-BE49-F238E27FC236}">
                <a16:creationId xmlns:a16="http://schemas.microsoft.com/office/drawing/2014/main" id="{918B0AFF-57DA-BC4A-9E94-22C59504528A}"/>
              </a:ext>
            </a:extLst>
          </p:cNvPr>
          <p:cNvSpPr>
            <a:spLocks noGrp="1"/>
          </p:cNvSpPr>
          <p:nvPr>
            <p:ph type="ftr" sz="quarter" idx="11"/>
          </p:nvPr>
        </p:nvSpPr>
        <p:spPr/>
        <p:txBody>
          <a:bodyPr/>
          <a:lstStyle/>
          <a:p>
            <a:pPr marL="0" indent="0" algn="l">
              <a:buFont typeface="Arial" panose="020B0604020202020204" pitchFamily="34" charset="0"/>
              <a:buNone/>
            </a:pPr>
            <a:endParaRPr lang="en-US" dirty="0"/>
          </a:p>
        </p:txBody>
      </p:sp>
      <p:pic>
        <p:nvPicPr>
          <p:cNvPr id="5" name="Picture 4">
            <a:extLst>
              <a:ext uri="{FF2B5EF4-FFF2-40B4-BE49-F238E27FC236}">
                <a16:creationId xmlns:a16="http://schemas.microsoft.com/office/drawing/2014/main" id="{73E0937A-98FB-E44B-8CFF-9CEE8342D51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536432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7CD45FE-B7D0-9E4F-82D9-9092A959B20F}"/>
              </a:ext>
            </a:extLst>
          </p:cNvPr>
          <p:cNvSpPr>
            <a:spLocks noGrp="1"/>
          </p:cNvSpPr>
          <p:nvPr>
            <p:ph type="sldNum" sz="quarter" idx="10"/>
          </p:nvPr>
        </p:nvSpPr>
        <p:spPr/>
        <p:txBody>
          <a:bodyPr/>
          <a:lstStyle/>
          <a:p>
            <a:fld id="{8E7B9059-5C44-B042-9E21-3D8C513EB0EA}" type="slidenum">
              <a:rPr lang="en-US" smtClean="0"/>
              <a:pPr/>
              <a:t>‹#›</a:t>
            </a:fld>
            <a:endParaRPr lang="en-US" dirty="0"/>
          </a:p>
        </p:txBody>
      </p:sp>
      <p:sp>
        <p:nvSpPr>
          <p:cNvPr id="4" name="Footer Placeholder 3">
            <a:extLst>
              <a:ext uri="{FF2B5EF4-FFF2-40B4-BE49-F238E27FC236}">
                <a16:creationId xmlns:a16="http://schemas.microsoft.com/office/drawing/2014/main" id="{918B0AFF-57DA-BC4A-9E94-22C59504528A}"/>
              </a:ext>
            </a:extLst>
          </p:cNvPr>
          <p:cNvSpPr>
            <a:spLocks noGrp="1"/>
          </p:cNvSpPr>
          <p:nvPr>
            <p:ph type="ftr" sz="quarter" idx="11"/>
          </p:nvPr>
        </p:nvSpPr>
        <p:spPr/>
        <p:txBody>
          <a:bodyPr/>
          <a:lstStyle/>
          <a:p>
            <a:pPr marL="0" indent="0" algn="l">
              <a:buFont typeface="Arial" panose="020B0604020202020204" pitchFamily="34" charset="0"/>
              <a:buNone/>
            </a:pPr>
            <a:endParaRPr lang="en-US" dirty="0"/>
          </a:p>
        </p:txBody>
      </p:sp>
      <p:pic>
        <p:nvPicPr>
          <p:cNvPr id="7" name="Picture 6">
            <a:extLst>
              <a:ext uri="{FF2B5EF4-FFF2-40B4-BE49-F238E27FC236}">
                <a16:creationId xmlns:a16="http://schemas.microsoft.com/office/drawing/2014/main" id="{1E0F701C-2F0C-594A-9E9B-32B52F0E639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300293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7CD45FE-B7D0-9E4F-82D9-9092A959B20F}"/>
              </a:ext>
            </a:extLst>
          </p:cNvPr>
          <p:cNvSpPr>
            <a:spLocks noGrp="1"/>
          </p:cNvSpPr>
          <p:nvPr>
            <p:ph type="sldNum" sz="quarter" idx="10"/>
          </p:nvPr>
        </p:nvSpPr>
        <p:spPr/>
        <p:txBody>
          <a:bodyPr/>
          <a:lstStyle/>
          <a:p>
            <a:fld id="{8E7B9059-5C44-B042-9E21-3D8C513EB0EA}" type="slidenum">
              <a:rPr lang="en-US" smtClean="0"/>
              <a:pPr/>
              <a:t>‹#›</a:t>
            </a:fld>
            <a:endParaRPr lang="en-US" dirty="0"/>
          </a:p>
        </p:txBody>
      </p:sp>
      <p:sp>
        <p:nvSpPr>
          <p:cNvPr id="4" name="Footer Placeholder 3">
            <a:extLst>
              <a:ext uri="{FF2B5EF4-FFF2-40B4-BE49-F238E27FC236}">
                <a16:creationId xmlns:a16="http://schemas.microsoft.com/office/drawing/2014/main" id="{918B0AFF-57DA-BC4A-9E94-22C59504528A}"/>
              </a:ext>
            </a:extLst>
          </p:cNvPr>
          <p:cNvSpPr>
            <a:spLocks noGrp="1"/>
          </p:cNvSpPr>
          <p:nvPr>
            <p:ph type="ftr" sz="quarter" idx="11"/>
          </p:nvPr>
        </p:nvSpPr>
        <p:spPr/>
        <p:txBody>
          <a:bodyPr/>
          <a:lstStyle/>
          <a:p>
            <a:pPr marL="0" indent="0" algn="l">
              <a:buFont typeface="Arial" panose="020B0604020202020204" pitchFamily="34" charset="0"/>
              <a:buNone/>
            </a:pPr>
            <a:endParaRPr lang="en-US" dirty="0"/>
          </a:p>
        </p:txBody>
      </p:sp>
      <p:pic>
        <p:nvPicPr>
          <p:cNvPr id="7" name="Picture 6">
            <a:extLst>
              <a:ext uri="{FF2B5EF4-FFF2-40B4-BE49-F238E27FC236}">
                <a16:creationId xmlns:a16="http://schemas.microsoft.com/office/drawing/2014/main" id="{85450756-7E47-E049-BA8A-B305ACDFE4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876145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7CD45FE-B7D0-9E4F-82D9-9092A959B20F}"/>
              </a:ext>
            </a:extLst>
          </p:cNvPr>
          <p:cNvSpPr>
            <a:spLocks noGrp="1"/>
          </p:cNvSpPr>
          <p:nvPr>
            <p:ph type="sldNum" sz="quarter" idx="10"/>
          </p:nvPr>
        </p:nvSpPr>
        <p:spPr/>
        <p:txBody>
          <a:bodyPr/>
          <a:lstStyle/>
          <a:p>
            <a:fld id="{8E7B9059-5C44-B042-9E21-3D8C513EB0EA}" type="slidenum">
              <a:rPr lang="en-US" smtClean="0"/>
              <a:pPr/>
              <a:t>‹#›</a:t>
            </a:fld>
            <a:endParaRPr lang="en-US" dirty="0"/>
          </a:p>
        </p:txBody>
      </p:sp>
      <p:sp>
        <p:nvSpPr>
          <p:cNvPr id="4" name="Footer Placeholder 3">
            <a:extLst>
              <a:ext uri="{FF2B5EF4-FFF2-40B4-BE49-F238E27FC236}">
                <a16:creationId xmlns:a16="http://schemas.microsoft.com/office/drawing/2014/main" id="{918B0AFF-57DA-BC4A-9E94-22C59504528A}"/>
              </a:ext>
            </a:extLst>
          </p:cNvPr>
          <p:cNvSpPr>
            <a:spLocks noGrp="1"/>
          </p:cNvSpPr>
          <p:nvPr>
            <p:ph type="ftr" sz="quarter" idx="11"/>
          </p:nvPr>
        </p:nvSpPr>
        <p:spPr/>
        <p:txBody>
          <a:bodyPr/>
          <a:lstStyle/>
          <a:p>
            <a:pPr marL="0" indent="0" algn="l">
              <a:buFont typeface="Arial" panose="020B0604020202020204" pitchFamily="34" charset="0"/>
              <a:buNone/>
            </a:pPr>
            <a:endParaRPr lang="en-US" dirty="0"/>
          </a:p>
        </p:txBody>
      </p:sp>
      <p:pic>
        <p:nvPicPr>
          <p:cNvPr id="8" name="Picture 7">
            <a:extLst>
              <a:ext uri="{FF2B5EF4-FFF2-40B4-BE49-F238E27FC236}">
                <a16:creationId xmlns:a16="http://schemas.microsoft.com/office/drawing/2014/main" id="{FD4B27F9-F805-ED42-B545-93788B5C358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393707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7CD45FE-B7D0-9E4F-82D9-9092A959B20F}"/>
              </a:ext>
            </a:extLst>
          </p:cNvPr>
          <p:cNvSpPr>
            <a:spLocks noGrp="1"/>
          </p:cNvSpPr>
          <p:nvPr>
            <p:ph type="sldNum" sz="quarter" idx="10"/>
          </p:nvPr>
        </p:nvSpPr>
        <p:spPr/>
        <p:txBody>
          <a:bodyPr/>
          <a:lstStyle/>
          <a:p>
            <a:fld id="{8E7B9059-5C44-B042-9E21-3D8C513EB0EA}" type="slidenum">
              <a:rPr lang="en-US" smtClean="0"/>
              <a:pPr/>
              <a:t>‹#›</a:t>
            </a:fld>
            <a:endParaRPr lang="en-US" dirty="0"/>
          </a:p>
        </p:txBody>
      </p:sp>
      <p:sp>
        <p:nvSpPr>
          <p:cNvPr id="4" name="Footer Placeholder 3">
            <a:extLst>
              <a:ext uri="{FF2B5EF4-FFF2-40B4-BE49-F238E27FC236}">
                <a16:creationId xmlns:a16="http://schemas.microsoft.com/office/drawing/2014/main" id="{918B0AFF-57DA-BC4A-9E94-22C59504528A}"/>
              </a:ext>
            </a:extLst>
          </p:cNvPr>
          <p:cNvSpPr>
            <a:spLocks noGrp="1"/>
          </p:cNvSpPr>
          <p:nvPr>
            <p:ph type="ftr" sz="quarter" idx="11"/>
          </p:nvPr>
        </p:nvSpPr>
        <p:spPr/>
        <p:txBody>
          <a:bodyPr/>
          <a:lstStyle/>
          <a:p>
            <a:pPr marL="0" indent="0" algn="l">
              <a:buFont typeface="Arial" panose="020B0604020202020204" pitchFamily="34" charset="0"/>
              <a:buNone/>
            </a:pPr>
            <a:endParaRPr lang="en-US" dirty="0"/>
          </a:p>
        </p:txBody>
      </p:sp>
      <p:pic>
        <p:nvPicPr>
          <p:cNvPr id="7" name="Picture 6">
            <a:extLst>
              <a:ext uri="{FF2B5EF4-FFF2-40B4-BE49-F238E27FC236}">
                <a16:creationId xmlns:a16="http://schemas.microsoft.com/office/drawing/2014/main" id="{1C9728D3-F360-3F4D-88E7-058979613AD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10401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7CD45FE-B7D0-9E4F-82D9-9092A959B20F}"/>
              </a:ext>
            </a:extLst>
          </p:cNvPr>
          <p:cNvSpPr>
            <a:spLocks noGrp="1"/>
          </p:cNvSpPr>
          <p:nvPr>
            <p:ph type="sldNum" sz="quarter" idx="10"/>
          </p:nvPr>
        </p:nvSpPr>
        <p:spPr/>
        <p:txBody>
          <a:bodyPr/>
          <a:lstStyle/>
          <a:p>
            <a:fld id="{8E7B9059-5C44-B042-9E21-3D8C513EB0EA}" type="slidenum">
              <a:rPr lang="en-US" smtClean="0"/>
              <a:pPr/>
              <a:t>‹#›</a:t>
            </a:fld>
            <a:endParaRPr lang="en-US" dirty="0"/>
          </a:p>
        </p:txBody>
      </p:sp>
      <p:sp>
        <p:nvSpPr>
          <p:cNvPr id="4" name="Footer Placeholder 3">
            <a:extLst>
              <a:ext uri="{FF2B5EF4-FFF2-40B4-BE49-F238E27FC236}">
                <a16:creationId xmlns:a16="http://schemas.microsoft.com/office/drawing/2014/main" id="{918B0AFF-57DA-BC4A-9E94-22C59504528A}"/>
              </a:ext>
            </a:extLst>
          </p:cNvPr>
          <p:cNvSpPr>
            <a:spLocks noGrp="1"/>
          </p:cNvSpPr>
          <p:nvPr>
            <p:ph type="ftr" sz="quarter" idx="11"/>
          </p:nvPr>
        </p:nvSpPr>
        <p:spPr/>
        <p:txBody>
          <a:bodyPr/>
          <a:lstStyle/>
          <a:p>
            <a:pPr marL="0" indent="0" algn="l">
              <a:buFont typeface="Arial" panose="020B0604020202020204" pitchFamily="34" charset="0"/>
              <a:buNone/>
            </a:pPr>
            <a:endParaRPr lang="en-US" dirty="0"/>
          </a:p>
        </p:txBody>
      </p:sp>
      <p:pic>
        <p:nvPicPr>
          <p:cNvPr id="7" name="Picture 6">
            <a:extLst>
              <a:ext uri="{FF2B5EF4-FFF2-40B4-BE49-F238E27FC236}">
                <a16:creationId xmlns:a16="http://schemas.microsoft.com/office/drawing/2014/main" id="{AB4C7096-D053-B642-B997-77F6BC48849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05800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7CD45FE-B7D0-9E4F-82D9-9092A959B20F}"/>
              </a:ext>
            </a:extLst>
          </p:cNvPr>
          <p:cNvSpPr>
            <a:spLocks noGrp="1"/>
          </p:cNvSpPr>
          <p:nvPr>
            <p:ph type="sldNum" sz="quarter" idx="10"/>
          </p:nvPr>
        </p:nvSpPr>
        <p:spPr/>
        <p:txBody>
          <a:bodyPr/>
          <a:lstStyle/>
          <a:p>
            <a:fld id="{8E7B9059-5C44-B042-9E21-3D8C513EB0EA}" type="slidenum">
              <a:rPr lang="en-US" smtClean="0"/>
              <a:pPr/>
              <a:t>‹#›</a:t>
            </a:fld>
            <a:endParaRPr lang="en-US" dirty="0"/>
          </a:p>
        </p:txBody>
      </p:sp>
      <p:sp>
        <p:nvSpPr>
          <p:cNvPr id="4" name="Footer Placeholder 3">
            <a:extLst>
              <a:ext uri="{FF2B5EF4-FFF2-40B4-BE49-F238E27FC236}">
                <a16:creationId xmlns:a16="http://schemas.microsoft.com/office/drawing/2014/main" id="{918B0AFF-57DA-BC4A-9E94-22C59504528A}"/>
              </a:ext>
            </a:extLst>
          </p:cNvPr>
          <p:cNvSpPr>
            <a:spLocks noGrp="1"/>
          </p:cNvSpPr>
          <p:nvPr>
            <p:ph type="ftr" sz="quarter" idx="11"/>
          </p:nvPr>
        </p:nvSpPr>
        <p:spPr/>
        <p:txBody>
          <a:bodyPr/>
          <a:lstStyle/>
          <a:p>
            <a:pPr marL="0" indent="0" algn="l">
              <a:buFont typeface="Arial" panose="020B0604020202020204" pitchFamily="34" charset="0"/>
              <a:buNone/>
            </a:pPr>
            <a:endParaRPr lang="en-US" dirty="0"/>
          </a:p>
        </p:txBody>
      </p:sp>
      <p:pic>
        <p:nvPicPr>
          <p:cNvPr id="7" name="Picture 6">
            <a:extLst>
              <a:ext uri="{FF2B5EF4-FFF2-40B4-BE49-F238E27FC236}">
                <a16:creationId xmlns:a16="http://schemas.microsoft.com/office/drawing/2014/main" id="{C0F558BC-2618-274C-8CE3-249CBFB5BC3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83569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2C7C8FC-FC20-824A-BCCD-F39545D66391}"/>
              </a:ext>
            </a:extLst>
          </p:cNvPr>
          <p:cNvGrpSpPr/>
          <p:nvPr userDrawn="1"/>
        </p:nvGrpSpPr>
        <p:grpSpPr>
          <a:xfrm>
            <a:off x="0" y="0"/>
            <a:ext cx="9144000" cy="5143500"/>
            <a:chOff x="0" y="0"/>
            <a:chExt cx="9144000" cy="5143500"/>
          </a:xfrm>
        </p:grpSpPr>
        <p:pic>
          <p:nvPicPr>
            <p:cNvPr id="6" name="Picture 5">
              <a:extLst>
                <a:ext uri="{FF2B5EF4-FFF2-40B4-BE49-F238E27FC236}">
                  <a16:creationId xmlns:a16="http://schemas.microsoft.com/office/drawing/2014/main" id="{85552425-2917-994C-8C7A-B733CE7B01C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21" name="Picture 20" descr="UWL PP template gradient.png">
              <a:extLst>
                <a:ext uri="{FF2B5EF4-FFF2-40B4-BE49-F238E27FC236}">
                  <a16:creationId xmlns:a16="http://schemas.microsoft.com/office/drawing/2014/main" id="{A9782917-D960-2944-AF4C-6848CBF0673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7559675" cy="5143500"/>
            </a:xfrm>
            <a:prstGeom prst="rect">
              <a:avLst/>
            </a:prstGeom>
          </p:spPr>
        </p:pic>
        <p:pic>
          <p:nvPicPr>
            <p:cNvPr id="22" name="Picture 21" descr="UWL+Career Universit#77A859.png">
              <a:extLst>
                <a:ext uri="{FF2B5EF4-FFF2-40B4-BE49-F238E27FC236}">
                  <a16:creationId xmlns:a16="http://schemas.microsoft.com/office/drawing/2014/main" id="{523EAC17-7345-2940-9B94-9B67044F868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05253" y="266215"/>
              <a:ext cx="2401812" cy="540408"/>
            </a:xfrm>
            <a:prstGeom prst="rect">
              <a:avLst/>
            </a:prstGeom>
          </p:spPr>
        </p:pic>
      </p:grpSp>
      <p:pic>
        <p:nvPicPr>
          <p:cNvPr id="20" name="Content Placeholder 3">
            <a:extLst>
              <a:ext uri="{FF2B5EF4-FFF2-40B4-BE49-F238E27FC236}">
                <a16:creationId xmlns:a16="http://schemas.microsoft.com/office/drawing/2014/main" id="{912739EC-CDCD-554E-B899-3F587621FE1C}"/>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45939" y="3103079"/>
            <a:ext cx="7834646" cy="854880"/>
          </a:xfrm>
          <a:prstGeom prst="rect">
            <a:avLst/>
          </a:prstGeom>
        </p:spPr>
      </p:pic>
      <p:sp>
        <p:nvSpPr>
          <p:cNvPr id="2" name="Title 1">
            <a:extLst>
              <a:ext uri="{FF2B5EF4-FFF2-40B4-BE49-F238E27FC236}">
                <a16:creationId xmlns:a16="http://schemas.microsoft.com/office/drawing/2014/main" id="{48F44F37-70BE-1D4B-9AE4-D9EA462D3F40}"/>
              </a:ext>
            </a:extLst>
          </p:cNvPr>
          <p:cNvSpPr>
            <a:spLocks noGrp="1"/>
          </p:cNvSpPr>
          <p:nvPr>
            <p:ph type="ctrTitle"/>
          </p:nvPr>
        </p:nvSpPr>
        <p:spPr>
          <a:xfrm>
            <a:off x="792163" y="3146610"/>
            <a:ext cx="7208837" cy="525369"/>
          </a:xfrm>
        </p:spPr>
        <p:txBody>
          <a:bodyPr anchor="b">
            <a:normAutofit/>
          </a:bodyPr>
          <a:lstStyle>
            <a:lvl1pPr algn="l">
              <a:defRPr sz="2400">
                <a:solidFill>
                  <a:schemeClr val="bg1"/>
                </a:solidFill>
              </a:defRPr>
            </a:lvl1pPr>
          </a:lstStyle>
          <a:p>
            <a:r>
              <a:rPr lang="en-GB" dirty="0"/>
              <a:t>Click to edit Master title style</a:t>
            </a:r>
            <a:endParaRPr lang="en-US" dirty="0"/>
          </a:p>
        </p:txBody>
      </p:sp>
      <p:sp>
        <p:nvSpPr>
          <p:cNvPr id="13" name="Slide Number Placeholder 5">
            <a:extLst>
              <a:ext uri="{FF2B5EF4-FFF2-40B4-BE49-F238E27FC236}">
                <a16:creationId xmlns:a16="http://schemas.microsoft.com/office/drawing/2014/main" id="{DC4302F0-B825-8A40-AA55-580443C66BC9}"/>
              </a:ext>
            </a:extLst>
          </p:cNvPr>
          <p:cNvSpPr>
            <a:spLocks noGrp="1"/>
          </p:cNvSpPr>
          <p:nvPr>
            <p:ph type="sldNum" sz="quarter" idx="4"/>
          </p:nvPr>
        </p:nvSpPr>
        <p:spPr>
          <a:xfrm>
            <a:off x="6229350" y="4767703"/>
            <a:ext cx="2122487" cy="273844"/>
          </a:xfrm>
          <a:prstGeom prst="rect">
            <a:avLst/>
          </a:prstGeom>
        </p:spPr>
        <p:txBody>
          <a:bodyPr vert="horz" lIns="0" tIns="45720" rIns="0" bIns="45720" rtlCol="0" anchor="ctr"/>
          <a:lstStyle>
            <a:lvl1pPr algn="r">
              <a:defRPr sz="900" b="0" i="0">
                <a:solidFill>
                  <a:schemeClr val="bg1"/>
                </a:solidFill>
                <a:latin typeface="Arial" panose="020B0604020202020204" pitchFamily="34" charset="0"/>
                <a:cs typeface="Arial" panose="020B0604020202020204" pitchFamily="34" charset="0"/>
              </a:defRPr>
            </a:lvl1pPr>
          </a:lstStyle>
          <a:p>
            <a:fld id="{8E7B9059-5C44-B042-9E21-3D8C513EB0EA}" type="slidenum">
              <a:rPr lang="en-US" smtClean="0"/>
              <a:pPr/>
              <a:t>‹#›</a:t>
            </a:fld>
            <a:endParaRPr lang="en-US" dirty="0"/>
          </a:p>
        </p:txBody>
      </p:sp>
      <p:sp>
        <p:nvSpPr>
          <p:cNvPr id="14" name="Footer Placeholder 4">
            <a:extLst>
              <a:ext uri="{FF2B5EF4-FFF2-40B4-BE49-F238E27FC236}">
                <a16:creationId xmlns:a16="http://schemas.microsoft.com/office/drawing/2014/main" id="{988375C5-8565-6F43-B5AD-EA5B08292645}"/>
              </a:ext>
            </a:extLst>
          </p:cNvPr>
          <p:cNvSpPr>
            <a:spLocks noGrp="1"/>
          </p:cNvSpPr>
          <p:nvPr>
            <p:ph type="ftr" sz="quarter" idx="3"/>
          </p:nvPr>
        </p:nvSpPr>
        <p:spPr>
          <a:xfrm>
            <a:off x="798983" y="4767263"/>
            <a:ext cx="5316067" cy="274637"/>
          </a:xfrm>
          <a:prstGeom prst="rect">
            <a:avLst/>
          </a:prstGeom>
        </p:spPr>
        <p:txBody>
          <a:bodyPr vert="horz" lIns="0" tIns="45720" rIns="0" bIns="45720" rtlCol="0" anchor="ctr"/>
          <a:lstStyle>
            <a:lvl1pPr marL="171450" indent="-171450" algn="ctr">
              <a:buFont typeface="Arial" panose="020B0604020202020204" pitchFamily="34" charset="0"/>
              <a:buChar char="•"/>
              <a:defRPr sz="900" b="0" i="0">
                <a:solidFill>
                  <a:schemeClr val="bg1"/>
                </a:solidFill>
                <a:latin typeface="Arial" panose="020B0604020202020204" pitchFamily="34" charset="0"/>
                <a:cs typeface="Arial" panose="020B0604020202020204" pitchFamily="34" charset="0"/>
              </a:defRPr>
            </a:lvl1pPr>
          </a:lstStyle>
          <a:p>
            <a:pPr marL="0" indent="0" algn="l">
              <a:buFont typeface="Arial" panose="020B0604020202020204" pitchFamily="34" charset="0"/>
              <a:buNone/>
            </a:pPr>
            <a:endParaRPr lang="en-US" dirty="0"/>
          </a:p>
        </p:txBody>
      </p:sp>
      <p:sp>
        <p:nvSpPr>
          <p:cNvPr id="11" name="Text Placeholder 4">
            <a:extLst>
              <a:ext uri="{FF2B5EF4-FFF2-40B4-BE49-F238E27FC236}">
                <a16:creationId xmlns:a16="http://schemas.microsoft.com/office/drawing/2014/main" id="{4414EEA8-DB75-0C4C-BC4F-8D7681A07658}"/>
              </a:ext>
            </a:extLst>
          </p:cNvPr>
          <p:cNvSpPr>
            <a:spLocks noGrp="1"/>
          </p:cNvSpPr>
          <p:nvPr>
            <p:ph type="body" sz="quarter" idx="10"/>
          </p:nvPr>
        </p:nvSpPr>
        <p:spPr>
          <a:xfrm>
            <a:off x="798983" y="3888825"/>
            <a:ext cx="7553325" cy="360884"/>
          </a:xfrm>
        </p:spPr>
        <p:txBody>
          <a:bodyPr anchor="b"/>
          <a:lstStyle/>
          <a:p>
            <a:pPr lvl="0"/>
            <a:r>
              <a:rPr lang="en-GB" dirty="0"/>
              <a:t>Click to edit Master text styles</a:t>
            </a:r>
          </a:p>
        </p:txBody>
      </p:sp>
      <p:sp>
        <p:nvSpPr>
          <p:cNvPr id="12" name="Text Placeholder 3">
            <a:extLst>
              <a:ext uri="{FF2B5EF4-FFF2-40B4-BE49-F238E27FC236}">
                <a16:creationId xmlns:a16="http://schemas.microsoft.com/office/drawing/2014/main" id="{D8128DD8-E147-FC49-82FE-4C6633B9AC77}"/>
              </a:ext>
            </a:extLst>
          </p:cNvPr>
          <p:cNvSpPr>
            <a:spLocks noGrp="1"/>
          </p:cNvSpPr>
          <p:nvPr>
            <p:ph type="body" sz="quarter" idx="11"/>
          </p:nvPr>
        </p:nvSpPr>
        <p:spPr>
          <a:xfrm>
            <a:off x="792163" y="4368800"/>
            <a:ext cx="7559675" cy="273844"/>
          </a:xfrm>
        </p:spPr>
        <p:txBody>
          <a:bodyPr anchor="b"/>
          <a:lstStyle>
            <a:lvl1pPr>
              <a:defRPr sz="1200"/>
            </a:lvl1pPr>
          </a:lstStyle>
          <a:p>
            <a:pPr lvl="0"/>
            <a:r>
              <a:rPr lang="en-GB" dirty="0"/>
              <a:t>Click to edit Master text styles</a:t>
            </a:r>
            <a:endParaRPr lang="en-US" dirty="0"/>
          </a:p>
        </p:txBody>
      </p:sp>
    </p:spTree>
    <p:extLst>
      <p:ext uri="{BB962C8B-B14F-4D97-AF65-F5344CB8AC3E}">
        <p14:creationId xmlns:p14="http://schemas.microsoft.com/office/powerpoint/2010/main" val="42394129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7CD45FE-B7D0-9E4F-82D9-9092A959B20F}"/>
              </a:ext>
            </a:extLst>
          </p:cNvPr>
          <p:cNvSpPr>
            <a:spLocks noGrp="1"/>
          </p:cNvSpPr>
          <p:nvPr>
            <p:ph type="sldNum" sz="quarter" idx="10"/>
          </p:nvPr>
        </p:nvSpPr>
        <p:spPr/>
        <p:txBody>
          <a:bodyPr/>
          <a:lstStyle/>
          <a:p>
            <a:fld id="{8E7B9059-5C44-B042-9E21-3D8C513EB0EA}" type="slidenum">
              <a:rPr lang="en-US" smtClean="0"/>
              <a:pPr/>
              <a:t>‹#›</a:t>
            </a:fld>
            <a:endParaRPr lang="en-US" dirty="0"/>
          </a:p>
        </p:txBody>
      </p:sp>
      <p:sp>
        <p:nvSpPr>
          <p:cNvPr id="4" name="Footer Placeholder 3">
            <a:extLst>
              <a:ext uri="{FF2B5EF4-FFF2-40B4-BE49-F238E27FC236}">
                <a16:creationId xmlns:a16="http://schemas.microsoft.com/office/drawing/2014/main" id="{918B0AFF-57DA-BC4A-9E94-22C59504528A}"/>
              </a:ext>
            </a:extLst>
          </p:cNvPr>
          <p:cNvSpPr>
            <a:spLocks noGrp="1"/>
          </p:cNvSpPr>
          <p:nvPr>
            <p:ph type="ftr" sz="quarter" idx="11"/>
          </p:nvPr>
        </p:nvSpPr>
        <p:spPr/>
        <p:txBody>
          <a:bodyPr/>
          <a:lstStyle/>
          <a:p>
            <a:pPr marL="0" indent="0" algn="l">
              <a:buFont typeface="Arial" panose="020B0604020202020204" pitchFamily="34" charset="0"/>
              <a:buNone/>
            </a:pPr>
            <a:endParaRPr lang="en-US" dirty="0"/>
          </a:p>
        </p:txBody>
      </p:sp>
      <p:pic>
        <p:nvPicPr>
          <p:cNvPr id="7" name="Picture 6">
            <a:extLst>
              <a:ext uri="{FF2B5EF4-FFF2-40B4-BE49-F238E27FC236}">
                <a16:creationId xmlns:a16="http://schemas.microsoft.com/office/drawing/2014/main" id="{FF12963D-5C4E-8745-A2C7-95E81C54B73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75077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FFBFD17-C098-FC40-A15E-FFC7E7520671}"/>
              </a:ext>
            </a:extLst>
          </p:cNvPr>
          <p:cNvGrpSpPr/>
          <p:nvPr userDrawn="1"/>
        </p:nvGrpSpPr>
        <p:grpSpPr>
          <a:xfrm>
            <a:off x="0" y="0"/>
            <a:ext cx="9144000" cy="5143500"/>
            <a:chOff x="0" y="0"/>
            <a:chExt cx="9144000" cy="5143500"/>
          </a:xfrm>
        </p:grpSpPr>
        <p:pic>
          <p:nvPicPr>
            <p:cNvPr id="4" name="Picture 3">
              <a:extLst>
                <a:ext uri="{FF2B5EF4-FFF2-40B4-BE49-F238E27FC236}">
                  <a16:creationId xmlns:a16="http://schemas.microsoft.com/office/drawing/2014/main" id="{F127B97C-14D4-5842-A25E-24FCFF3558DF}"/>
                </a:ext>
              </a:extLst>
            </p:cNvPr>
            <p:cNvPicPr>
              <a:picLocks noChangeAspect="1"/>
            </p:cNvPicPr>
            <p:nvPr userDrawn="1"/>
          </p:nvPicPr>
          <p:blipFill>
            <a:blip r:embed="rId2"/>
            <a:stretch>
              <a:fillRect/>
            </a:stretch>
          </p:blipFill>
          <p:spPr>
            <a:xfrm>
              <a:off x="0" y="0"/>
              <a:ext cx="9144000" cy="5143500"/>
            </a:xfrm>
            <a:prstGeom prst="rect">
              <a:avLst/>
            </a:prstGeom>
          </p:spPr>
        </p:pic>
        <p:pic>
          <p:nvPicPr>
            <p:cNvPr id="15" name="Picture 14" descr="UWL PP template gradient.png">
              <a:extLst>
                <a:ext uri="{FF2B5EF4-FFF2-40B4-BE49-F238E27FC236}">
                  <a16:creationId xmlns:a16="http://schemas.microsoft.com/office/drawing/2014/main" id="{2453C70A-C351-6443-A3B5-04F67E8F2AD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7325488" cy="4120587"/>
            </a:xfrm>
            <a:prstGeom prst="rect">
              <a:avLst/>
            </a:prstGeom>
          </p:spPr>
        </p:pic>
        <p:pic>
          <p:nvPicPr>
            <p:cNvPr id="21" name="Picture 20" descr="UWL+Career Universit#77A859.png">
              <a:extLst>
                <a:ext uri="{FF2B5EF4-FFF2-40B4-BE49-F238E27FC236}">
                  <a16:creationId xmlns:a16="http://schemas.microsoft.com/office/drawing/2014/main" id="{A787EE7F-28E0-DD4C-A6EF-CB0840A71A1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05253" y="266215"/>
              <a:ext cx="2401812" cy="540408"/>
            </a:xfrm>
            <a:prstGeom prst="rect">
              <a:avLst/>
            </a:prstGeom>
          </p:spPr>
        </p:pic>
      </p:grpSp>
      <p:pic>
        <p:nvPicPr>
          <p:cNvPr id="20" name="Content Placeholder 3">
            <a:extLst>
              <a:ext uri="{FF2B5EF4-FFF2-40B4-BE49-F238E27FC236}">
                <a16:creationId xmlns:a16="http://schemas.microsoft.com/office/drawing/2014/main" id="{912739EC-CDCD-554E-B899-3F587621FE1C}"/>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45939" y="3103079"/>
            <a:ext cx="7834646" cy="854880"/>
          </a:xfrm>
          <a:prstGeom prst="rect">
            <a:avLst/>
          </a:prstGeom>
        </p:spPr>
      </p:pic>
      <p:sp>
        <p:nvSpPr>
          <p:cNvPr id="2" name="Title 1">
            <a:extLst>
              <a:ext uri="{FF2B5EF4-FFF2-40B4-BE49-F238E27FC236}">
                <a16:creationId xmlns:a16="http://schemas.microsoft.com/office/drawing/2014/main" id="{48F44F37-70BE-1D4B-9AE4-D9EA462D3F40}"/>
              </a:ext>
            </a:extLst>
          </p:cNvPr>
          <p:cNvSpPr>
            <a:spLocks noGrp="1"/>
          </p:cNvSpPr>
          <p:nvPr>
            <p:ph type="ctrTitle"/>
          </p:nvPr>
        </p:nvSpPr>
        <p:spPr>
          <a:xfrm>
            <a:off x="792163" y="3146610"/>
            <a:ext cx="7208837" cy="525369"/>
          </a:xfrm>
        </p:spPr>
        <p:txBody>
          <a:bodyPr anchor="b">
            <a:normAutofit/>
          </a:bodyPr>
          <a:lstStyle>
            <a:lvl1pPr algn="l">
              <a:defRPr sz="2400">
                <a:solidFill>
                  <a:schemeClr val="bg1"/>
                </a:solidFill>
              </a:defRPr>
            </a:lvl1pPr>
          </a:lstStyle>
          <a:p>
            <a:r>
              <a:rPr lang="en-GB" dirty="0"/>
              <a:t>Click to edit Master title style</a:t>
            </a:r>
            <a:endParaRPr lang="en-US" dirty="0"/>
          </a:p>
        </p:txBody>
      </p:sp>
      <p:sp>
        <p:nvSpPr>
          <p:cNvPr id="13" name="Slide Number Placeholder 5">
            <a:extLst>
              <a:ext uri="{FF2B5EF4-FFF2-40B4-BE49-F238E27FC236}">
                <a16:creationId xmlns:a16="http://schemas.microsoft.com/office/drawing/2014/main" id="{DC4302F0-B825-8A40-AA55-580443C66BC9}"/>
              </a:ext>
            </a:extLst>
          </p:cNvPr>
          <p:cNvSpPr>
            <a:spLocks noGrp="1"/>
          </p:cNvSpPr>
          <p:nvPr>
            <p:ph type="sldNum" sz="quarter" idx="4"/>
          </p:nvPr>
        </p:nvSpPr>
        <p:spPr>
          <a:xfrm>
            <a:off x="6229350" y="4767703"/>
            <a:ext cx="2122487" cy="273844"/>
          </a:xfrm>
          <a:prstGeom prst="rect">
            <a:avLst/>
          </a:prstGeom>
        </p:spPr>
        <p:txBody>
          <a:bodyPr vert="horz" lIns="0" tIns="45720" rIns="0" bIns="45720" rtlCol="0" anchor="ctr"/>
          <a:lstStyle>
            <a:lvl1pPr algn="r">
              <a:defRPr sz="900" b="0" i="0">
                <a:solidFill>
                  <a:schemeClr val="bg1"/>
                </a:solidFill>
                <a:latin typeface="Arial" panose="020B0604020202020204" pitchFamily="34" charset="0"/>
                <a:cs typeface="Arial" panose="020B0604020202020204" pitchFamily="34" charset="0"/>
              </a:defRPr>
            </a:lvl1pPr>
          </a:lstStyle>
          <a:p>
            <a:fld id="{8E7B9059-5C44-B042-9E21-3D8C513EB0EA}" type="slidenum">
              <a:rPr lang="en-US" smtClean="0"/>
              <a:pPr/>
              <a:t>‹#›</a:t>
            </a:fld>
            <a:endParaRPr lang="en-US" dirty="0"/>
          </a:p>
        </p:txBody>
      </p:sp>
      <p:sp>
        <p:nvSpPr>
          <p:cNvPr id="14" name="Footer Placeholder 4">
            <a:extLst>
              <a:ext uri="{FF2B5EF4-FFF2-40B4-BE49-F238E27FC236}">
                <a16:creationId xmlns:a16="http://schemas.microsoft.com/office/drawing/2014/main" id="{988375C5-8565-6F43-B5AD-EA5B08292645}"/>
              </a:ext>
            </a:extLst>
          </p:cNvPr>
          <p:cNvSpPr>
            <a:spLocks noGrp="1"/>
          </p:cNvSpPr>
          <p:nvPr>
            <p:ph type="ftr" sz="quarter" idx="3"/>
          </p:nvPr>
        </p:nvSpPr>
        <p:spPr>
          <a:xfrm>
            <a:off x="798983" y="4767263"/>
            <a:ext cx="5316067" cy="274637"/>
          </a:xfrm>
          <a:prstGeom prst="rect">
            <a:avLst/>
          </a:prstGeom>
        </p:spPr>
        <p:txBody>
          <a:bodyPr vert="horz" lIns="0" tIns="45720" rIns="0" bIns="45720" rtlCol="0" anchor="ctr"/>
          <a:lstStyle>
            <a:lvl1pPr marL="171450" indent="-171450" algn="ctr">
              <a:buFont typeface="Arial" panose="020B0604020202020204" pitchFamily="34" charset="0"/>
              <a:buChar char="•"/>
              <a:defRPr sz="900" b="0" i="0">
                <a:solidFill>
                  <a:schemeClr val="bg1"/>
                </a:solidFill>
                <a:latin typeface="Arial" panose="020B0604020202020204" pitchFamily="34" charset="0"/>
                <a:cs typeface="Arial" panose="020B0604020202020204" pitchFamily="34" charset="0"/>
              </a:defRPr>
            </a:lvl1pPr>
          </a:lstStyle>
          <a:p>
            <a:pPr marL="0" indent="0" algn="l">
              <a:buFont typeface="Arial" panose="020B0604020202020204" pitchFamily="34" charset="0"/>
              <a:buNone/>
            </a:pPr>
            <a:endParaRPr lang="en-US" dirty="0"/>
          </a:p>
        </p:txBody>
      </p:sp>
      <p:sp>
        <p:nvSpPr>
          <p:cNvPr id="11" name="Text Placeholder 4">
            <a:extLst>
              <a:ext uri="{FF2B5EF4-FFF2-40B4-BE49-F238E27FC236}">
                <a16:creationId xmlns:a16="http://schemas.microsoft.com/office/drawing/2014/main" id="{4414EEA8-DB75-0C4C-BC4F-8D7681A07658}"/>
              </a:ext>
            </a:extLst>
          </p:cNvPr>
          <p:cNvSpPr>
            <a:spLocks noGrp="1"/>
          </p:cNvSpPr>
          <p:nvPr>
            <p:ph type="body" sz="quarter" idx="10"/>
          </p:nvPr>
        </p:nvSpPr>
        <p:spPr>
          <a:xfrm>
            <a:off x="798983" y="3888825"/>
            <a:ext cx="7553325" cy="360884"/>
          </a:xfrm>
        </p:spPr>
        <p:txBody>
          <a:bodyPr anchor="b"/>
          <a:lstStyle/>
          <a:p>
            <a:pPr lvl="0"/>
            <a:r>
              <a:rPr lang="en-GB" dirty="0"/>
              <a:t>Click to edit Master text styles</a:t>
            </a:r>
          </a:p>
        </p:txBody>
      </p:sp>
      <p:sp>
        <p:nvSpPr>
          <p:cNvPr id="12" name="Text Placeholder 3">
            <a:extLst>
              <a:ext uri="{FF2B5EF4-FFF2-40B4-BE49-F238E27FC236}">
                <a16:creationId xmlns:a16="http://schemas.microsoft.com/office/drawing/2014/main" id="{D8128DD8-E147-FC49-82FE-4C6633B9AC77}"/>
              </a:ext>
            </a:extLst>
          </p:cNvPr>
          <p:cNvSpPr>
            <a:spLocks noGrp="1"/>
          </p:cNvSpPr>
          <p:nvPr>
            <p:ph type="body" sz="quarter" idx="11"/>
          </p:nvPr>
        </p:nvSpPr>
        <p:spPr>
          <a:xfrm>
            <a:off x="792163" y="4368800"/>
            <a:ext cx="7559675" cy="273844"/>
          </a:xfrm>
        </p:spPr>
        <p:txBody>
          <a:bodyPr anchor="b"/>
          <a:lstStyle>
            <a:lvl1pPr>
              <a:defRPr sz="1200"/>
            </a:lvl1pPr>
          </a:lstStyle>
          <a:p>
            <a:pPr lvl="0"/>
            <a:r>
              <a:rPr lang="en-GB" dirty="0"/>
              <a:t>Click to edit Master text styles</a:t>
            </a:r>
            <a:endParaRPr lang="en-US" dirty="0"/>
          </a:p>
        </p:txBody>
      </p:sp>
    </p:spTree>
    <p:extLst>
      <p:ext uri="{BB962C8B-B14F-4D97-AF65-F5344CB8AC3E}">
        <p14:creationId xmlns:p14="http://schemas.microsoft.com/office/powerpoint/2010/main" val="1993856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Text Placeholder 2">
            <a:extLst>
              <a:ext uri="{FF2B5EF4-FFF2-40B4-BE49-F238E27FC236}">
                <a16:creationId xmlns:a16="http://schemas.microsoft.com/office/drawing/2014/main" id="{440AB20D-EA3E-DC49-86B2-06830B4F5891}"/>
              </a:ext>
            </a:extLst>
          </p:cNvPr>
          <p:cNvSpPr>
            <a:spLocks noGrp="1"/>
          </p:cNvSpPr>
          <p:nvPr>
            <p:ph idx="1" hasCustomPrompt="1"/>
          </p:nvPr>
        </p:nvSpPr>
        <p:spPr>
          <a:xfrm>
            <a:off x="792162" y="2103438"/>
            <a:ext cx="7723187" cy="2528887"/>
          </a:xfrm>
          <a:prstGeom prst="rect">
            <a:avLst/>
          </a:prstGeom>
        </p:spPr>
        <p:txBody>
          <a:bodyPr vert="horz" lIns="91440" tIns="45720" rIns="91440" bIns="45720" rtlCol="0">
            <a:normAutofit/>
          </a:bodyPr>
          <a:lstStyle>
            <a:lvl1pPr>
              <a:defRPr sz="1600"/>
            </a:lvl1pPr>
            <a:lvl5pPr>
              <a:defRPr sz="1600" b="0" i="0">
                <a:latin typeface="Arial" panose="020B0604020202020204" pitchFamily="34" charset="0"/>
                <a:cs typeface="Arial" panose="020B0604020202020204" pitchFamily="34" charset="0"/>
              </a:defRPr>
            </a:lvl5pPr>
          </a:lstStyle>
          <a:p>
            <a:r>
              <a:rPr lang="en-US" sz="1600" b="0" i="0" dirty="0">
                <a:latin typeface="Arial" panose="020B0604020202020204" pitchFamily="34" charset="0"/>
                <a:cs typeface="Arial" panose="020B0604020202020204" pitchFamily="34" charset="0"/>
              </a:rPr>
              <a:t>Text body</a:t>
            </a:r>
          </a:p>
          <a:p>
            <a:endParaRPr lang="en-US" sz="1600" b="0" i="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0" i="0" dirty="0">
                <a:latin typeface="Arial" panose="020B0604020202020204" pitchFamily="34" charset="0"/>
                <a:cs typeface="Arial" panose="020B0604020202020204" pitchFamily="34" charset="0"/>
              </a:rPr>
              <a:t>Bullet one</a:t>
            </a:r>
          </a:p>
          <a:p>
            <a:pPr marL="285750" indent="-285750">
              <a:buFont typeface="Arial" panose="020B0604020202020204" pitchFamily="34" charset="0"/>
              <a:buChar char="•"/>
            </a:pPr>
            <a:r>
              <a:rPr lang="en-US" sz="1600" b="0" i="0" dirty="0">
                <a:latin typeface="Arial" panose="020B0604020202020204" pitchFamily="34" charset="0"/>
                <a:cs typeface="Arial" panose="020B0604020202020204" pitchFamily="34" charset="0"/>
              </a:rPr>
              <a:t>Bullet two </a:t>
            </a:r>
          </a:p>
          <a:p>
            <a:pPr marL="285750" indent="-285750">
              <a:buFont typeface="Arial" panose="020B0604020202020204" pitchFamily="34" charset="0"/>
              <a:buChar char="•"/>
            </a:pPr>
            <a:r>
              <a:rPr lang="en-US" sz="1600" b="0" i="0" dirty="0">
                <a:latin typeface="Arial" panose="020B0604020202020204" pitchFamily="34" charset="0"/>
                <a:cs typeface="Arial" panose="020B0604020202020204" pitchFamily="34" charset="0"/>
              </a:rPr>
              <a:t>Bullet three</a:t>
            </a:r>
          </a:p>
          <a:p>
            <a:pPr lvl="4"/>
            <a:endParaRPr lang="en-US" dirty="0"/>
          </a:p>
        </p:txBody>
      </p:sp>
      <p:sp>
        <p:nvSpPr>
          <p:cNvPr id="6" name="Slide Number Placeholder 5">
            <a:extLst>
              <a:ext uri="{FF2B5EF4-FFF2-40B4-BE49-F238E27FC236}">
                <a16:creationId xmlns:a16="http://schemas.microsoft.com/office/drawing/2014/main" id="{6EC2C22F-D38C-F045-9A23-A5A59A3298CD}"/>
              </a:ext>
            </a:extLst>
          </p:cNvPr>
          <p:cNvSpPr>
            <a:spLocks noGrp="1"/>
          </p:cNvSpPr>
          <p:nvPr>
            <p:ph type="sldNum" sz="quarter" idx="4"/>
          </p:nvPr>
        </p:nvSpPr>
        <p:spPr>
          <a:xfrm>
            <a:off x="6229350" y="4767703"/>
            <a:ext cx="2122487" cy="273844"/>
          </a:xfrm>
          <a:prstGeom prst="rect">
            <a:avLst/>
          </a:prstGeom>
        </p:spPr>
        <p:txBody>
          <a:bodyPr vert="horz" lIns="0" tIns="45720" rIns="0" bIns="45720" rtlCol="0" anchor="ctr"/>
          <a:lstStyle>
            <a:lvl1pPr algn="r">
              <a:defRPr sz="900" b="0" i="0">
                <a:solidFill>
                  <a:schemeClr val="tx2"/>
                </a:solidFill>
                <a:latin typeface="Arial" panose="020B0604020202020204" pitchFamily="34" charset="0"/>
                <a:cs typeface="Arial" panose="020B0604020202020204" pitchFamily="34" charset="0"/>
              </a:defRPr>
            </a:lvl1pPr>
          </a:lstStyle>
          <a:p>
            <a:fld id="{8E7B9059-5C44-B042-9E21-3D8C513EB0EA}" type="slidenum">
              <a:rPr lang="en-US" smtClean="0"/>
              <a:pPr/>
              <a:t>‹#›</a:t>
            </a:fld>
            <a:endParaRPr lang="en-US" dirty="0"/>
          </a:p>
        </p:txBody>
      </p:sp>
      <p:sp>
        <p:nvSpPr>
          <p:cNvPr id="7" name="Footer Placeholder 4">
            <a:extLst>
              <a:ext uri="{FF2B5EF4-FFF2-40B4-BE49-F238E27FC236}">
                <a16:creationId xmlns:a16="http://schemas.microsoft.com/office/drawing/2014/main" id="{B33C06DA-87A0-A844-A9BD-FA2FBE0DA4F2}"/>
              </a:ext>
            </a:extLst>
          </p:cNvPr>
          <p:cNvSpPr>
            <a:spLocks noGrp="1"/>
          </p:cNvSpPr>
          <p:nvPr>
            <p:ph type="ftr" sz="quarter" idx="3"/>
          </p:nvPr>
        </p:nvSpPr>
        <p:spPr>
          <a:xfrm>
            <a:off x="798983" y="4767263"/>
            <a:ext cx="5316067" cy="274637"/>
          </a:xfrm>
          <a:prstGeom prst="rect">
            <a:avLst/>
          </a:prstGeom>
        </p:spPr>
        <p:txBody>
          <a:bodyPr vert="horz" lIns="0" tIns="45720" rIns="0" bIns="45720" rtlCol="0" anchor="ctr"/>
          <a:lstStyle>
            <a:lvl1pPr marL="171450" indent="-171450" algn="ctr">
              <a:buFont typeface="Arial" panose="020B0604020202020204" pitchFamily="34" charset="0"/>
              <a:buChar char="•"/>
              <a:defRPr sz="900" b="0" i="0">
                <a:solidFill>
                  <a:schemeClr val="tx2"/>
                </a:solidFill>
                <a:latin typeface="Arial" panose="020B0604020202020204" pitchFamily="34" charset="0"/>
                <a:cs typeface="Arial" panose="020B0604020202020204" pitchFamily="34" charset="0"/>
              </a:defRPr>
            </a:lvl1pPr>
          </a:lstStyle>
          <a:p>
            <a:pPr marL="0" indent="0" algn="l">
              <a:buFont typeface="Arial" panose="020B0604020202020204" pitchFamily="34" charset="0"/>
              <a:buNone/>
            </a:pPr>
            <a:endParaRPr lang="en-US" dirty="0"/>
          </a:p>
        </p:txBody>
      </p:sp>
      <p:sp>
        <p:nvSpPr>
          <p:cNvPr id="8" name="Text Placeholder 3">
            <a:extLst>
              <a:ext uri="{FF2B5EF4-FFF2-40B4-BE49-F238E27FC236}">
                <a16:creationId xmlns:a16="http://schemas.microsoft.com/office/drawing/2014/main" id="{AF0CCF90-A694-D245-81A1-A33159495F41}"/>
              </a:ext>
            </a:extLst>
          </p:cNvPr>
          <p:cNvSpPr>
            <a:spLocks noGrp="1"/>
          </p:cNvSpPr>
          <p:nvPr>
            <p:ph type="body" sz="quarter" idx="10" hasCustomPrompt="1"/>
          </p:nvPr>
        </p:nvSpPr>
        <p:spPr>
          <a:xfrm>
            <a:off x="792163" y="1402397"/>
            <a:ext cx="7723187" cy="583593"/>
          </a:xfrm>
          <a:prstGeom prst="rect">
            <a:avLst/>
          </a:prstGeom>
        </p:spPr>
        <p:txBody>
          <a:bodyPr/>
          <a:lstStyle>
            <a:lvl1pPr marL="0" indent="0">
              <a:buNone/>
              <a:defRPr sz="3200" b="1" i="1">
                <a:solidFill>
                  <a:srgbClr val="005F9F"/>
                </a:solidFill>
                <a:latin typeface="Arial" panose="020B0604020202020204" pitchFamily="34" charset="0"/>
                <a:cs typeface="Arial" panose="020B0604020202020204" pitchFamily="34" charset="0"/>
              </a:defRPr>
            </a:lvl1pPr>
          </a:lstStyle>
          <a:p>
            <a:pPr lvl="0"/>
            <a:r>
              <a:rPr lang="en-GB" dirty="0"/>
              <a:t>Heading here</a:t>
            </a:r>
          </a:p>
        </p:txBody>
      </p:sp>
    </p:spTree>
    <p:extLst>
      <p:ext uri="{BB962C8B-B14F-4D97-AF65-F5344CB8AC3E}">
        <p14:creationId xmlns:p14="http://schemas.microsoft.com/office/powerpoint/2010/main" val="2125343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A615198-666B-5742-BE7C-B31575A27E93}"/>
              </a:ext>
            </a:extLst>
          </p:cNvPr>
          <p:cNvSpPr>
            <a:spLocks noGrp="1"/>
          </p:cNvSpPr>
          <p:nvPr>
            <p:ph idx="1" hasCustomPrompt="1"/>
          </p:nvPr>
        </p:nvSpPr>
        <p:spPr>
          <a:xfrm>
            <a:off x="792162" y="2103439"/>
            <a:ext cx="7723188" cy="1798001"/>
          </a:xfrm>
          <a:prstGeom prst="rect">
            <a:avLst/>
          </a:prstGeom>
        </p:spPr>
        <p:txBody>
          <a:bodyPr vert="horz" lIns="91440" tIns="45720" rIns="91440" bIns="45720" numCol="2" spcCol="180000" rtlCol="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vl5pPr>
              <a:defRPr sz="1600" b="0" i="0">
                <a:latin typeface="Arial" panose="020B0604020202020204" pitchFamily="34" charset="0"/>
                <a:cs typeface="Arial" panose="020B0604020202020204" pitchFamily="34" charset="0"/>
              </a:defRPr>
            </a:lvl5pPr>
          </a:lstStyle>
          <a:p>
            <a:r>
              <a:rPr lang="en-US" sz="1600" b="0" i="0" dirty="0">
                <a:latin typeface="Arial" panose="020B0604020202020204" pitchFamily="34" charset="0"/>
                <a:cs typeface="Arial" panose="020B0604020202020204" pitchFamily="34" charset="0"/>
              </a:rPr>
              <a:t>Text body</a:t>
            </a:r>
          </a:p>
          <a:p>
            <a:pPr marL="285750" indent="-285750">
              <a:buFont typeface="Arial" panose="020B0604020202020204" pitchFamily="34" charset="0"/>
              <a:buChar char="•"/>
            </a:pPr>
            <a:r>
              <a:rPr lang="en-US" sz="1600" b="0" i="0" dirty="0">
                <a:latin typeface="Arial" panose="020B0604020202020204" pitchFamily="34" charset="0"/>
                <a:cs typeface="Arial" panose="020B0604020202020204" pitchFamily="34" charset="0"/>
              </a:rPr>
              <a:t>Bullet one</a:t>
            </a:r>
          </a:p>
          <a:p>
            <a:pPr marL="285750" indent="-285750">
              <a:buFont typeface="Arial" panose="020B0604020202020204" pitchFamily="34" charset="0"/>
              <a:buChar char="•"/>
            </a:pPr>
            <a:r>
              <a:rPr lang="en-US" sz="1600" b="0" i="0" dirty="0">
                <a:latin typeface="Arial" panose="020B0604020202020204" pitchFamily="34" charset="0"/>
                <a:cs typeface="Arial" panose="020B0604020202020204" pitchFamily="34" charset="0"/>
              </a:rPr>
              <a:t>Bullet two </a:t>
            </a:r>
          </a:p>
          <a:p>
            <a:pPr marL="285750" indent="-285750">
              <a:buFont typeface="Arial" panose="020B0604020202020204" pitchFamily="34" charset="0"/>
              <a:buChar char="•"/>
            </a:pPr>
            <a:r>
              <a:rPr lang="en-US" sz="1600" b="0" i="0" dirty="0">
                <a:latin typeface="Arial" panose="020B0604020202020204" pitchFamily="34" charset="0"/>
                <a:cs typeface="Arial" panose="020B0604020202020204" pitchFamily="34" charset="0"/>
              </a:rPr>
              <a:t>Bullet three</a:t>
            </a:r>
          </a:p>
          <a:p>
            <a:pPr marL="285750" indent="-285750">
              <a:buFont typeface="Arial" panose="020B0604020202020204" pitchFamily="34" charset="0"/>
              <a:buChar char="•"/>
            </a:pPr>
            <a:endParaRPr lang="en-US" sz="1600" b="0" i="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b="0" i="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b="0" i="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0" i="0" dirty="0">
                <a:latin typeface="Arial" panose="020B0604020202020204" pitchFamily="34" charset="0"/>
                <a:cs typeface="Arial" panose="020B0604020202020204" pitchFamily="34" charset="0"/>
              </a:rPr>
              <a:t>Bullet four</a:t>
            </a:r>
          </a:p>
          <a:p>
            <a:pPr marL="285750" indent="-285750">
              <a:buFont typeface="Arial" panose="020B0604020202020204" pitchFamily="34" charset="0"/>
              <a:buChar char="•"/>
            </a:pPr>
            <a:r>
              <a:rPr lang="en-US" sz="1600" b="0" i="0" dirty="0">
                <a:latin typeface="Arial" panose="020B0604020202020204" pitchFamily="34" charset="0"/>
                <a:cs typeface="Arial" panose="020B0604020202020204" pitchFamily="34" charset="0"/>
              </a:rPr>
              <a:t>Bullet five </a:t>
            </a:r>
          </a:p>
          <a:p>
            <a:pPr marL="285750" indent="-285750">
              <a:buFont typeface="Arial" panose="020B0604020202020204" pitchFamily="34" charset="0"/>
              <a:buChar char="•"/>
            </a:pPr>
            <a:r>
              <a:rPr lang="en-US" sz="1600" b="0" i="0" dirty="0">
                <a:latin typeface="Arial" panose="020B0604020202020204" pitchFamily="34" charset="0"/>
                <a:cs typeface="Arial" panose="020B0604020202020204" pitchFamily="34" charset="0"/>
              </a:rPr>
              <a:t>Bullet six</a:t>
            </a:r>
          </a:p>
          <a:p>
            <a:pPr marL="285750" indent="-285750">
              <a:buFont typeface="Arial" panose="020B0604020202020204" pitchFamily="34" charset="0"/>
              <a:buChar char="•"/>
            </a:pPr>
            <a:endParaRPr lang="en-US" sz="1600" b="0" i="0" dirty="0">
              <a:latin typeface="Arial" panose="020B0604020202020204" pitchFamily="34" charset="0"/>
              <a:cs typeface="Arial" panose="020B0604020202020204" pitchFamily="34" charset="0"/>
            </a:endParaRPr>
          </a:p>
          <a:p>
            <a:pPr lvl="4"/>
            <a:endParaRPr lang="en-US" dirty="0"/>
          </a:p>
        </p:txBody>
      </p:sp>
      <p:sp>
        <p:nvSpPr>
          <p:cNvPr id="9" name="Slide Number Placeholder 5">
            <a:extLst>
              <a:ext uri="{FF2B5EF4-FFF2-40B4-BE49-F238E27FC236}">
                <a16:creationId xmlns:a16="http://schemas.microsoft.com/office/drawing/2014/main" id="{A2049ED8-641B-364C-8FE6-280985E05D1D}"/>
              </a:ext>
            </a:extLst>
          </p:cNvPr>
          <p:cNvSpPr>
            <a:spLocks noGrp="1"/>
          </p:cNvSpPr>
          <p:nvPr>
            <p:ph type="sldNum" sz="quarter" idx="4"/>
          </p:nvPr>
        </p:nvSpPr>
        <p:spPr>
          <a:xfrm>
            <a:off x="6229350" y="4767703"/>
            <a:ext cx="2122487" cy="273844"/>
          </a:xfrm>
          <a:prstGeom prst="rect">
            <a:avLst/>
          </a:prstGeom>
        </p:spPr>
        <p:txBody>
          <a:bodyPr vert="horz" lIns="0" tIns="45720" rIns="0" bIns="45720" rtlCol="0" anchor="ctr"/>
          <a:lstStyle>
            <a:lvl1pPr algn="r">
              <a:defRPr sz="900" b="0" i="0">
                <a:solidFill>
                  <a:schemeClr val="tx2"/>
                </a:solidFill>
                <a:latin typeface="Arial" panose="020B0604020202020204" pitchFamily="34" charset="0"/>
                <a:cs typeface="Arial" panose="020B0604020202020204" pitchFamily="34" charset="0"/>
              </a:defRPr>
            </a:lvl1pPr>
          </a:lstStyle>
          <a:p>
            <a:fld id="{8E7B9059-5C44-B042-9E21-3D8C513EB0EA}" type="slidenum">
              <a:rPr lang="en-US" smtClean="0"/>
              <a:pPr/>
              <a:t>‹#›</a:t>
            </a:fld>
            <a:endParaRPr lang="en-US" dirty="0"/>
          </a:p>
        </p:txBody>
      </p:sp>
      <p:sp>
        <p:nvSpPr>
          <p:cNvPr id="10" name="Footer Placeholder 4">
            <a:extLst>
              <a:ext uri="{FF2B5EF4-FFF2-40B4-BE49-F238E27FC236}">
                <a16:creationId xmlns:a16="http://schemas.microsoft.com/office/drawing/2014/main" id="{CB468BB8-5B82-B544-887B-3B5A0558F32F}"/>
              </a:ext>
            </a:extLst>
          </p:cNvPr>
          <p:cNvSpPr>
            <a:spLocks noGrp="1"/>
          </p:cNvSpPr>
          <p:nvPr>
            <p:ph type="ftr" sz="quarter" idx="3"/>
          </p:nvPr>
        </p:nvSpPr>
        <p:spPr>
          <a:xfrm>
            <a:off x="798983" y="4767263"/>
            <a:ext cx="5316067" cy="274637"/>
          </a:xfrm>
          <a:prstGeom prst="rect">
            <a:avLst/>
          </a:prstGeom>
        </p:spPr>
        <p:txBody>
          <a:bodyPr vert="horz" lIns="0" tIns="45720" rIns="0" bIns="45720" rtlCol="0" anchor="ctr"/>
          <a:lstStyle>
            <a:lvl1pPr marL="171450" indent="-171450" algn="ctr">
              <a:buFont typeface="Arial" panose="020B0604020202020204" pitchFamily="34" charset="0"/>
              <a:buChar char="•"/>
              <a:defRPr sz="900" b="0" i="0">
                <a:solidFill>
                  <a:schemeClr val="tx2"/>
                </a:solidFill>
                <a:latin typeface="Arial" panose="020B0604020202020204" pitchFamily="34" charset="0"/>
                <a:cs typeface="Arial" panose="020B0604020202020204" pitchFamily="34" charset="0"/>
              </a:defRPr>
            </a:lvl1pPr>
          </a:lstStyle>
          <a:p>
            <a:pPr marL="0" indent="0" algn="l">
              <a:buFont typeface="Arial" panose="020B0604020202020204" pitchFamily="34" charset="0"/>
              <a:buNone/>
            </a:pPr>
            <a:endParaRPr lang="en-US" dirty="0"/>
          </a:p>
        </p:txBody>
      </p:sp>
      <p:sp>
        <p:nvSpPr>
          <p:cNvPr id="7" name="Text Placeholder 3">
            <a:extLst>
              <a:ext uri="{FF2B5EF4-FFF2-40B4-BE49-F238E27FC236}">
                <a16:creationId xmlns:a16="http://schemas.microsoft.com/office/drawing/2014/main" id="{DADA13E7-8FF3-FA40-AC2B-A2D0318E4D02}"/>
              </a:ext>
            </a:extLst>
          </p:cNvPr>
          <p:cNvSpPr>
            <a:spLocks noGrp="1"/>
          </p:cNvSpPr>
          <p:nvPr>
            <p:ph type="body" sz="quarter" idx="10" hasCustomPrompt="1"/>
          </p:nvPr>
        </p:nvSpPr>
        <p:spPr>
          <a:xfrm>
            <a:off x="792163" y="1402397"/>
            <a:ext cx="7723187" cy="583593"/>
          </a:xfrm>
          <a:prstGeom prst="rect">
            <a:avLst/>
          </a:prstGeom>
        </p:spPr>
        <p:txBody>
          <a:bodyPr/>
          <a:lstStyle>
            <a:lvl1pPr marL="0" indent="0">
              <a:buNone/>
              <a:defRPr sz="3200" b="1" i="1">
                <a:solidFill>
                  <a:srgbClr val="005F9F"/>
                </a:solidFill>
                <a:latin typeface="Arial" panose="020B0604020202020204" pitchFamily="34" charset="0"/>
                <a:cs typeface="Arial" panose="020B0604020202020204" pitchFamily="34" charset="0"/>
              </a:defRPr>
            </a:lvl1pPr>
          </a:lstStyle>
          <a:p>
            <a:pPr lvl="0"/>
            <a:r>
              <a:rPr lang="en-GB" dirty="0"/>
              <a:t>Heading here</a:t>
            </a:r>
          </a:p>
        </p:txBody>
      </p:sp>
    </p:spTree>
    <p:extLst>
      <p:ext uri="{BB962C8B-B14F-4D97-AF65-F5344CB8AC3E}">
        <p14:creationId xmlns:p14="http://schemas.microsoft.com/office/powerpoint/2010/main" val="1421080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A615198-666B-5742-BE7C-B31575A27E93}"/>
              </a:ext>
            </a:extLst>
          </p:cNvPr>
          <p:cNvSpPr>
            <a:spLocks noGrp="1"/>
          </p:cNvSpPr>
          <p:nvPr>
            <p:ph idx="1" hasCustomPrompt="1"/>
          </p:nvPr>
        </p:nvSpPr>
        <p:spPr>
          <a:xfrm>
            <a:off x="792162" y="2103438"/>
            <a:ext cx="7723188" cy="2528887"/>
          </a:xfrm>
          <a:prstGeom prst="rect">
            <a:avLst/>
          </a:prstGeom>
        </p:spPr>
        <p:txBody>
          <a:bodyPr vert="horz" lIns="91440" tIns="45720" rIns="91440" bIns="45720" numCol="2" spcCol="180000" rtlCol="0">
            <a:normAutofit/>
          </a:bodyPr>
          <a:lstStyle>
            <a:lvl1pPr marL="0" marR="0" indent="0" algn="l" defTabSz="914400" rtl="0" eaLnBrk="1" fontAlgn="auto" latinLnBrk="0" hangingPunct="1">
              <a:lnSpc>
                <a:spcPct val="100000"/>
              </a:lnSpc>
              <a:spcBef>
                <a:spcPts val="0"/>
              </a:spcBef>
              <a:spcAft>
                <a:spcPts val="0"/>
              </a:spcAft>
              <a:buClrTx/>
              <a:buSzTx/>
              <a:buFontTx/>
              <a:buNone/>
              <a:tabLst/>
              <a:defRPr sz="1600"/>
            </a:lvl1pPr>
            <a:lvl5pPr marL="1828800" indent="0">
              <a:buNone/>
              <a:defRPr sz="1600" b="0" i="0">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latin typeface="Arial" panose="020B0604020202020204" pitchFamily="34" charset="0"/>
                <a:cs typeface="Arial" panose="020B0604020202020204" pitchFamily="34" charset="0"/>
              </a:rPr>
              <a:t>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a:t>
            </a:r>
          </a:p>
        </p:txBody>
      </p:sp>
      <p:sp>
        <p:nvSpPr>
          <p:cNvPr id="9" name="Slide Number Placeholder 5">
            <a:extLst>
              <a:ext uri="{FF2B5EF4-FFF2-40B4-BE49-F238E27FC236}">
                <a16:creationId xmlns:a16="http://schemas.microsoft.com/office/drawing/2014/main" id="{A2049ED8-641B-364C-8FE6-280985E05D1D}"/>
              </a:ext>
            </a:extLst>
          </p:cNvPr>
          <p:cNvSpPr>
            <a:spLocks noGrp="1"/>
          </p:cNvSpPr>
          <p:nvPr>
            <p:ph type="sldNum" sz="quarter" idx="4"/>
          </p:nvPr>
        </p:nvSpPr>
        <p:spPr>
          <a:xfrm>
            <a:off x="6229350" y="4767703"/>
            <a:ext cx="2122487" cy="273844"/>
          </a:xfrm>
          <a:prstGeom prst="rect">
            <a:avLst/>
          </a:prstGeom>
        </p:spPr>
        <p:txBody>
          <a:bodyPr vert="horz" lIns="0" tIns="45720" rIns="0" bIns="45720" rtlCol="0" anchor="ctr"/>
          <a:lstStyle>
            <a:lvl1pPr algn="r">
              <a:defRPr sz="900" b="0" i="0">
                <a:solidFill>
                  <a:schemeClr val="tx2"/>
                </a:solidFill>
                <a:latin typeface="Arial" panose="020B0604020202020204" pitchFamily="34" charset="0"/>
                <a:cs typeface="Arial" panose="020B0604020202020204" pitchFamily="34" charset="0"/>
              </a:defRPr>
            </a:lvl1pPr>
          </a:lstStyle>
          <a:p>
            <a:fld id="{8E7B9059-5C44-B042-9E21-3D8C513EB0EA}" type="slidenum">
              <a:rPr lang="en-US" smtClean="0"/>
              <a:pPr/>
              <a:t>‹#›</a:t>
            </a:fld>
            <a:endParaRPr lang="en-US" dirty="0"/>
          </a:p>
        </p:txBody>
      </p:sp>
      <p:sp>
        <p:nvSpPr>
          <p:cNvPr id="10" name="Footer Placeholder 4">
            <a:extLst>
              <a:ext uri="{FF2B5EF4-FFF2-40B4-BE49-F238E27FC236}">
                <a16:creationId xmlns:a16="http://schemas.microsoft.com/office/drawing/2014/main" id="{CB468BB8-5B82-B544-887B-3B5A0558F32F}"/>
              </a:ext>
            </a:extLst>
          </p:cNvPr>
          <p:cNvSpPr>
            <a:spLocks noGrp="1"/>
          </p:cNvSpPr>
          <p:nvPr>
            <p:ph type="ftr" sz="quarter" idx="3"/>
          </p:nvPr>
        </p:nvSpPr>
        <p:spPr>
          <a:xfrm>
            <a:off x="798983" y="4767263"/>
            <a:ext cx="5316067" cy="274637"/>
          </a:xfrm>
          <a:prstGeom prst="rect">
            <a:avLst/>
          </a:prstGeom>
        </p:spPr>
        <p:txBody>
          <a:bodyPr vert="horz" lIns="0" tIns="45720" rIns="0" bIns="45720" rtlCol="0" anchor="ctr"/>
          <a:lstStyle>
            <a:lvl1pPr marL="171450" indent="-171450" algn="ctr">
              <a:buFont typeface="Arial" panose="020B0604020202020204" pitchFamily="34" charset="0"/>
              <a:buChar char="•"/>
              <a:defRPr sz="900" b="0" i="0">
                <a:solidFill>
                  <a:schemeClr val="tx2"/>
                </a:solidFill>
                <a:latin typeface="Arial" panose="020B0604020202020204" pitchFamily="34" charset="0"/>
                <a:cs typeface="Arial" panose="020B0604020202020204" pitchFamily="34" charset="0"/>
              </a:defRPr>
            </a:lvl1pPr>
          </a:lstStyle>
          <a:p>
            <a:pPr marL="0" indent="0" algn="l">
              <a:buFont typeface="Arial" panose="020B0604020202020204" pitchFamily="34" charset="0"/>
              <a:buNone/>
            </a:pPr>
            <a:endParaRPr lang="en-US" dirty="0"/>
          </a:p>
        </p:txBody>
      </p:sp>
      <p:sp>
        <p:nvSpPr>
          <p:cNvPr id="7" name="Text Placeholder 3">
            <a:extLst>
              <a:ext uri="{FF2B5EF4-FFF2-40B4-BE49-F238E27FC236}">
                <a16:creationId xmlns:a16="http://schemas.microsoft.com/office/drawing/2014/main" id="{2F38B62D-23CE-8747-BB4F-4F58CCC653E1}"/>
              </a:ext>
            </a:extLst>
          </p:cNvPr>
          <p:cNvSpPr>
            <a:spLocks noGrp="1"/>
          </p:cNvSpPr>
          <p:nvPr>
            <p:ph type="body" sz="quarter" idx="10" hasCustomPrompt="1"/>
          </p:nvPr>
        </p:nvSpPr>
        <p:spPr>
          <a:xfrm>
            <a:off x="792163" y="1402397"/>
            <a:ext cx="7723187" cy="583593"/>
          </a:xfrm>
          <a:prstGeom prst="rect">
            <a:avLst/>
          </a:prstGeom>
        </p:spPr>
        <p:txBody>
          <a:bodyPr/>
          <a:lstStyle>
            <a:lvl1pPr marL="0" indent="0">
              <a:buNone/>
              <a:defRPr sz="3200" b="1" i="1">
                <a:solidFill>
                  <a:srgbClr val="005F9F"/>
                </a:solidFill>
                <a:latin typeface="Arial" panose="020B0604020202020204" pitchFamily="34" charset="0"/>
                <a:cs typeface="Arial" panose="020B0604020202020204" pitchFamily="34" charset="0"/>
              </a:defRPr>
            </a:lvl1pPr>
          </a:lstStyle>
          <a:p>
            <a:pPr lvl="0"/>
            <a:r>
              <a:rPr lang="en-GB" dirty="0"/>
              <a:t>Heading here</a:t>
            </a:r>
          </a:p>
        </p:txBody>
      </p:sp>
    </p:spTree>
    <p:extLst>
      <p:ext uri="{BB962C8B-B14F-4D97-AF65-F5344CB8AC3E}">
        <p14:creationId xmlns:p14="http://schemas.microsoft.com/office/powerpoint/2010/main" val="3317598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7" name="Picture 16" descr="UWL_1810161467.jpg">
            <a:extLst>
              <a:ext uri="{FF2B5EF4-FFF2-40B4-BE49-F238E27FC236}">
                <a16:creationId xmlns:a16="http://schemas.microsoft.com/office/drawing/2014/main" id="{AB195833-A4BB-A04E-B7B4-6E775BAC66C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0202" y="1492250"/>
            <a:ext cx="1873622" cy="2780073"/>
          </a:xfrm>
          <a:prstGeom prst="rect">
            <a:avLst/>
          </a:prstGeom>
        </p:spPr>
      </p:pic>
      <p:sp>
        <p:nvSpPr>
          <p:cNvPr id="10" name="Text Placeholder 2">
            <a:extLst>
              <a:ext uri="{FF2B5EF4-FFF2-40B4-BE49-F238E27FC236}">
                <a16:creationId xmlns:a16="http://schemas.microsoft.com/office/drawing/2014/main" id="{7077B23A-F8D1-294F-954D-2FF337A69D5B}"/>
              </a:ext>
            </a:extLst>
          </p:cNvPr>
          <p:cNvSpPr>
            <a:spLocks noGrp="1"/>
          </p:cNvSpPr>
          <p:nvPr>
            <p:ph idx="1" hasCustomPrompt="1"/>
          </p:nvPr>
        </p:nvSpPr>
        <p:spPr>
          <a:xfrm>
            <a:off x="2884170" y="2103438"/>
            <a:ext cx="5631180" cy="2408597"/>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0"/>
              </a:spcBef>
              <a:spcAft>
                <a:spcPts val="0"/>
              </a:spcAft>
              <a:buClrTx/>
              <a:buSzTx/>
              <a:buFontTx/>
              <a:buNone/>
              <a:tabLst/>
              <a:defRPr sz="1600"/>
            </a:lvl1pPr>
            <a:lvl5pPr>
              <a:defRPr sz="1600" b="0" i="0">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latin typeface="Arial" panose="020B0604020202020204" pitchFamily="34" charset="0"/>
                <a:cs typeface="Arial" panose="020B0604020202020204" pitchFamily="34" charset="0"/>
              </a:rPr>
              <a:t>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dirty="0">
              <a:latin typeface="Arial" panose="020B0604020202020204" pitchFamily="34" charset="0"/>
              <a:cs typeface="Arial" panose="020B0604020202020204" pitchFamily="34" charset="0"/>
            </a:endParaRPr>
          </a:p>
          <a:p>
            <a:endParaRPr lang="en-US" sz="1600" b="0" i="0" dirty="0">
              <a:latin typeface="Arial" panose="020B0604020202020204" pitchFamily="34" charset="0"/>
              <a:cs typeface="Arial" panose="020B0604020202020204" pitchFamily="34" charset="0"/>
            </a:endParaRPr>
          </a:p>
        </p:txBody>
      </p:sp>
      <p:sp>
        <p:nvSpPr>
          <p:cNvPr id="11" name="Slide Number Placeholder 5">
            <a:extLst>
              <a:ext uri="{FF2B5EF4-FFF2-40B4-BE49-F238E27FC236}">
                <a16:creationId xmlns:a16="http://schemas.microsoft.com/office/drawing/2014/main" id="{69559AD5-65B4-7347-B507-B33BA5D4D8D9}"/>
              </a:ext>
            </a:extLst>
          </p:cNvPr>
          <p:cNvSpPr>
            <a:spLocks noGrp="1"/>
          </p:cNvSpPr>
          <p:nvPr>
            <p:ph type="sldNum" sz="quarter" idx="4"/>
          </p:nvPr>
        </p:nvSpPr>
        <p:spPr>
          <a:xfrm>
            <a:off x="6229350" y="4767703"/>
            <a:ext cx="2122487" cy="273844"/>
          </a:xfrm>
          <a:prstGeom prst="rect">
            <a:avLst/>
          </a:prstGeom>
        </p:spPr>
        <p:txBody>
          <a:bodyPr vert="horz" lIns="0" tIns="45720" rIns="0" bIns="45720" rtlCol="0" anchor="ctr"/>
          <a:lstStyle>
            <a:lvl1pPr algn="r">
              <a:defRPr sz="900" b="0" i="0">
                <a:solidFill>
                  <a:schemeClr val="tx2"/>
                </a:solidFill>
                <a:latin typeface="Arial" panose="020B0604020202020204" pitchFamily="34" charset="0"/>
                <a:cs typeface="Arial" panose="020B0604020202020204" pitchFamily="34" charset="0"/>
              </a:defRPr>
            </a:lvl1pPr>
          </a:lstStyle>
          <a:p>
            <a:fld id="{8E7B9059-5C44-B042-9E21-3D8C513EB0EA}" type="slidenum">
              <a:rPr lang="en-US" smtClean="0"/>
              <a:pPr/>
              <a:t>‹#›</a:t>
            </a:fld>
            <a:endParaRPr lang="en-US" dirty="0"/>
          </a:p>
        </p:txBody>
      </p:sp>
      <p:sp>
        <p:nvSpPr>
          <p:cNvPr id="12" name="Footer Placeholder 4">
            <a:extLst>
              <a:ext uri="{FF2B5EF4-FFF2-40B4-BE49-F238E27FC236}">
                <a16:creationId xmlns:a16="http://schemas.microsoft.com/office/drawing/2014/main" id="{8BEBFE93-9C35-1047-9115-4609ACC1650E}"/>
              </a:ext>
            </a:extLst>
          </p:cNvPr>
          <p:cNvSpPr>
            <a:spLocks noGrp="1"/>
          </p:cNvSpPr>
          <p:nvPr>
            <p:ph type="ftr" sz="quarter" idx="3"/>
          </p:nvPr>
        </p:nvSpPr>
        <p:spPr>
          <a:xfrm>
            <a:off x="798983" y="4767263"/>
            <a:ext cx="5316067" cy="274637"/>
          </a:xfrm>
          <a:prstGeom prst="rect">
            <a:avLst/>
          </a:prstGeom>
        </p:spPr>
        <p:txBody>
          <a:bodyPr vert="horz" lIns="0" tIns="45720" rIns="0" bIns="45720" rtlCol="0" anchor="ctr"/>
          <a:lstStyle>
            <a:lvl1pPr marL="171450" indent="-171450" algn="ctr">
              <a:buFont typeface="Arial" panose="020B0604020202020204" pitchFamily="34" charset="0"/>
              <a:buChar char="•"/>
              <a:defRPr sz="900" b="0" i="0">
                <a:solidFill>
                  <a:schemeClr val="tx2"/>
                </a:solidFill>
                <a:latin typeface="Arial" panose="020B0604020202020204" pitchFamily="34" charset="0"/>
                <a:cs typeface="Arial" panose="020B0604020202020204" pitchFamily="34" charset="0"/>
              </a:defRPr>
            </a:lvl1pPr>
          </a:lstStyle>
          <a:p>
            <a:pPr marL="0" indent="0" algn="l">
              <a:buFont typeface="Arial" panose="020B0604020202020204" pitchFamily="34" charset="0"/>
              <a:buNone/>
            </a:pPr>
            <a:endParaRPr lang="en-US" dirty="0"/>
          </a:p>
        </p:txBody>
      </p:sp>
      <p:sp>
        <p:nvSpPr>
          <p:cNvPr id="14" name="Text Placeholder 3">
            <a:extLst>
              <a:ext uri="{FF2B5EF4-FFF2-40B4-BE49-F238E27FC236}">
                <a16:creationId xmlns:a16="http://schemas.microsoft.com/office/drawing/2014/main" id="{4B9E36AF-96B5-8148-B734-149477D1D824}"/>
              </a:ext>
            </a:extLst>
          </p:cNvPr>
          <p:cNvSpPr>
            <a:spLocks noGrp="1"/>
          </p:cNvSpPr>
          <p:nvPr>
            <p:ph type="body" sz="quarter" idx="10" hasCustomPrompt="1"/>
          </p:nvPr>
        </p:nvSpPr>
        <p:spPr>
          <a:xfrm>
            <a:off x="2884170" y="1402397"/>
            <a:ext cx="5631180" cy="583593"/>
          </a:xfrm>
          <a:prstGeom prst="rect">
            <a:avLst/>
          </a:prstGeom>
        </p:spPr>
        <p:txBody>
          <a:bodyPr/>
          <a:lstStyle>
            <a:lvl1pPr marL="0" indent="0">
              <a:buNone/>
              <a:defRPr sz="3200" b="1" i="1">
                <a:solidFill>
                  <a:srgbClr val="005F9F"/>
                </a:solidFill>
                <a:latin typeface="Arial" panose="020B0604020202020204" pitchFamily="34" charset="0"/>
                <a:cs typeface="Arial" panose="020B0604020202020204" pitchFamily="34" charset="0"/>
              </a:defRPr>
            </a:lvl1pPr>
          </a:lstStyle>
          <a:p>
            <a:pPr lvl="0"/>
            <a:r>
              <a:rPr lang="en-GB" dirty="0"/>
              <a:t>Heading here</a:t>
            </a:r>
          </a:p>
        </p:txBody>
      </p:sp>
    </p:spTree>
    <p:extLst>
      <p:ext uri="{BB962C8B-B14F-4D97-AF65-F5344CB8AC3E}">
        <p14:creationId xmlns:p14="http://schemas.microsoft.com/office/powerpoint/2010/main" val="2304645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17" name="Picture 16" descr="UWL_1810161467.jpg">
            <a:extLst>
              <a:ext uri="{FF2B5EF4-FFF2-40B4-BE49-F238E27FC236}">
                <a16:creationId xmlns:a16="http://schemas.microsoft.com/office/drawing/2014/main" id="{AB195833-A4BB-A04E-B7B4-6E775BAC66C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41728" y="1453264"/>
            <a:ext cx="1873622" cy="2780073"/>
          </a:xfrm>
          <a:prstGeom prst="rect">
            <a:avLst/>
          </a:prstGeom>
        </p:spPr>
      </p:pic>
      <p:sp>
        <p:nvSpPr>
          <p:cNvPr id="10" name="Text Placeholder 2">
            <a:extLst>
              <a:ext uri="{FF2B5EF4-FFF2-40B4-BE49-F238E27FC236}">
                <a16:creationId xmlns:a16="http://schemas.microsoft.com/office/drawing/2014/main" id="{7077B23A-F8D1-294F-954D-2FF337A69D5B}"/>
              </a:ext>
            </a:extLst>
          </p:cNvPr>
          <p:cNvSpPr>
            <a:spLocks noGrp="1"/>
          </p:cNvSpPr>
          <p:nvPr>
            <p:ph idx="1" hasCustomPrompt="1"/>
          </p:nvPr>
        </p:nvSpPr>
        <p:spPr>
          <a:xfrm>
            <a:off x="798983" y="2103438"/>
            <a:ext cx="5631180" cy="2408597"/>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0"/>
              </a:spcBef>
              <a:spcAft>
                <a:spcPts val="0"/>
              </a:spcAft>
              <a:buClrTx/>
              <a:buSzTx/>
              <a:buFontTx/>
              <a:buNone/>
              <a:tabLst/>
              <a:defRPr sz="1600"/>
            </a:lvl1pPr>
            <a:lvl5pPr>
              <a:defRPr sz="1600" b="0" i="0">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latin typeface="Arial" panose="020B0604020202020204" pitchFamily="34" charset="0"/>
                <a:cs typeface="Arial" panose="020B0604020202020204" pitchFamily="34" charset="0"/>
              </a:rPr>
              <a:t>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dirty="0">
              <a:latin typeface="Arial" panose="020B0604020202020204" pitchFamily="34" charset="0"/>
              <a:cs typeface="Arial" panose="020B0604020202020204" pitchFamily="34" charset="0"/>
            </a:endParaRPr>
          </a:p>
          <a:p>
            <a:endParaRPr lang="en-US" sz="1600" b="0" i="0" dirty="0">
              <a:latin typeface="Arial" panose="020B0604020202020204" pitchFamily="34" charset="0"/>
              <a:cs typeface="Arial" panose="020B0604020202020204" pitchFamily="34" charset="0"/>
            </a:endParaRPr>
          </a:p>
        </p:txBody>
      </p:sp>
      <p:sp>
        <p:nvSpPr>
          <p:cNvPr id="11" name="Slide Number Placeholder 5">
            <a:extLst>
              <a:ext uri="{FF2B5EF4-FFF2-40B4-BE49-F238E27FC236}">
                <a16:creationId xmlns:a16="http://schemas.microsoft.com/office/drawing/2014/main" id="{69559AD5-65B4-7347-B507-B33BA5D4D8D9}"/>
              </a:ext>
            </a:extLst>
          </p:cNvPr>
          <p:cNvSpPr>
            <a:spLocks noGrp="1"/>
          </p:cNvSpPr>
          <p:nvPr>
            <p:ph type="sldNum" sz="quarter" idx="4"/>
          </p:nvPr>
        </p:nvSpPr>
        <p:spPr>
          <a:xfrm>
            <a:off x="6229350" y="4767703"/>
            <a:ext cx="2122487" cy="273844"/>
          </a:xfrm>
          <a:prstGeom prst="rect">
            <a:avLst/>
          </a:prstGeom>
        </p:spPr>
        <p:txBody>
          <a:bodyPr vert="horz" lIns="0" tIns="45720" rIns="0" bIns="45720" rtlCol="0" anchor="ctr"/>
          <a:lstStyle>
            <a:lvl1pPr algn="r">
              <a:defRPr sz="900" b="0" i="0">
                <a:solidFill>
                  <a:schemeClr val="tx2"/>
                </a:solidFill>
                <a:latin typeface="Arial" panose="020B0604020202020204" pitchFamily="34" charset="0"/>
                <a:cs typeface="Arial" panose="020B0604020202020204" pitchFamily="34" charset="0"/>
              </a:defRPr>
            </a:lvl1pPr>
          </a:lstStyle>
          <a:p>
            <a:fld id="{8E7B9059-5C44-B042-9E21-3D8C513EB0EA}" type="slidenum">
              <a:rPr lang="en-US" smtClean="0"/>
              <a:pPr/>
              <a:t>‹#›</a:t>
            </a:fld>
            <a:endParaRPr lang="en-US" dirty="0"/>
          </a:p>
        </p:txBody>
      </p:sp>
      <p:sp>
        <p:nvSpPr>
          <p:cNvPr id="12" name="Footer Placeholder 4">
            <a:extLst>
              <a:ext uri="{FF2B5EF4-FFF2-40B4-BE49-F238E27FC236}">
                <a16:creationId xmlns:a16="http://schemas.microsoft.com/office/drawing/2014/main" id="{8BEBFE93-9C35-1047-9115-4609ACC1650E}"/>
              </a:ext>
            </a:extLst>
          </p:cNvPr>
          <p:cNvSpPr>
            <a:spLocks noGrp="1"/>
          </p:cNvSpPr>
          <p:nvPr>
            <p:ph type="ftr" sz="quarter" idx="3"/>
          </p:nvPr>
        </p:nvSpPr>
        <p:spPr>
          <a:xfrm>
            <a:off x="798983" y="4767263"/>
            <a:ext cx="5316067" cy="274637"/>
          </a:xfrm>
          <a:prstGeom prst="rect">
            <a:avLst/>
          </a:prstGeom>
        </p:spPr>
        <p:txBody>
          <a:bodyPr vert="horz" lIns="0" tIns="45720" rIns="0" bIns="45720" rtlCol="0" anchor="ctr"/>
          <a:lstStyle>
            <a:lvl1pPr marL="171450" indent="-171450" algn="ctr">
              <a:buFont typeface="Arial" panose="020B0604020202020204" pitchFamily="34" charset="0"/>
              <a:buChar char="•"/>
              <a:defRPr sz="900" b="0" i="0">
                <a:solidFill>
                  <a:schemeClr val="tx2"/>
                </a:solidFill>
                <a:latin typeface="Arial" panose="020B0604020202020204" pitchFamily="34" charset="0"/>
                <a:cs typeface="Arial" panose="020B0604020202020204" pitchFamily="34" charset="0"/>
              </a:defRPr>
            </a:lvl1pPr>
          </a:lstStyle>
          <a:p>
            <a:pPr marL="0" indent="0" algn="l">
              <a:buFont typeface="Arial" panose="020B0604020202020204" pitchFamily="34" charset="0"/>
              <a:buNone/>
            </a:pPr>
            <a:endParaRPr lang="en-US" dirty="0"/>
          </a:p>
        </p:txBody>
      </p:sp>
      <p:sp>
        <p:nvSpPr>
          <p:cNvPr id="7" name="Text Placeholder 3">
            <a:extLst>
              <a:ext uri="{FF2B5EF4-FFF2-40B4-BE49-F238E27FC236}">
                <a16:creationId xmlns:a16="http://schemas.microsoft.com/office/drawing/2014/main" id="{B2DCB931-CAD2-3C48-88EB-4FB24E503A57}"/>
              </a:ext>
            </a:extLst>
          </p:cNvPr>
          <p:cNvSpPr>
            <a:spLocks noGrp="1"/>
          </p:cNvSpPr>
          <p:nvPr>
            <p:ph type="body" sz="quarter" idx="10" hasCustomPrompt="1"/>
          </p:nvPr>
        </p:nvSpPr>
        <p:spPr>
          <a:xfrm>
            <a:off x="792164" y="1402397"/>
            <a:ext cx="5638000" cy="583593"/>
          </a:xfrm>
          <a:prstGeom prst="rect">
            <a:avLst/>
          </a:prstGeom>
        </p:spPr>
        <p:txBody>
          <a:bodyPr/>
          <a:lstStyle>
            <a:lvl1pPr marL="0" indent="0">
              <a:buNone/>
              <a:defRPr sz="3200" b="1" i="1">
                <a:solidFill>
                  <a:srgbClr val="005F9F"/>
                </a:solidFill>
                <a:latin typeface="Arial" panose="020B0604020202020204" pitchFamily="34" charset="0"/>
                <a:cs typeface="Arial" panose="020B0604020202020204" pitchFamily="34" charset="0"/>
              </a:defRPr>
            </a:lvl1pPr>
          </a:lstStyle>
          <a:p>
            <a:pPr lvl="0"/>
            <a:r>
              <a:rPr lang="en-GB" dirty="0"/>
              <a:t>Heading here</a:t>
            </a:r>
          </a:p>
        </p:txBody>
      </p:sp>
    </p:spTree>
    <p:extLst>
      <p:ext uri="{BB962C8B-B14F-4D97-AF65-F5344CB8AC3E}">
        <p14:creationId xmlns:p14="http://schemas.microsoft.com/office/powerpoint/2010/main" val="1126183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26" Type="http://schemas.openxmlformats.org/officeDocument/2006/relationships/slideLayout" Target="../slideLayouts/slideLayout30.xml"/><Relationship Id="rId3" Type="http://schemas.openxmlformats.org/officeDocument/2006/relationships/slideLayout" Target="../slideLayouts/slideLayout7.xml"/><Relationship Id="rId21" Type="http://schemas.openxmlformats.org/officeDocument/2006/relationships/slideLayout" Target="../slideLayouts/slideLayout25.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slideLayout" Target="../slideLayouts/slideLayout29.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slideLayout" Target="../slideLayouts/slideLayout28.xml"/><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slideLayout" Target="../slideLayouts/slideLayout27.xml"/><Relationship Id="rId28" Type="http://schemas.openxmlformats.org/officeDocument/2006/relationships/image" Target="../media/image9.png"/><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slideLayout" Target="../slideLayouts/slideLayout26.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0336CAC-F273-B64D-8C41-DA4C5D7AB963}"/>
              </a:ext>
            </a:extLst>
          </p:cNvPr>
          <p:cNvGrpSpPr/>
          <p:nvPr userDrawn="1"/>
        </p:nvGrpSpPr>
        <p:grpSpPr>
          <a:xfrm>
            <a:off x="0" y="0"/>
            <a:ext cx="9144000" cy="5143500"/>
            <a:chOff x="0" y="0"/>
            <a:chExt cx="9144000" cy="5143500"/>
          </a:xfrm>
        </p:grpSpPr>
        <p:pic>
          <p:nvPicPr>
            <p:cNvPr id="12" name="Picture 11">
              <a:extLst>
                <a:ext uri="{FF2B5EF4-FFF2-40B4-BE49-F238E27FC236}">
                  <a16:creationId xmlns:a16="http://schemas.microsoft.com/office/drawing/2014/main" id="{80173D64-999A-E54D-BD34-6F1329E57AF1}"/>
                </a:ext>
              </a:extLst>
            </p:cNvPr>
            <p:cNvPicPr>
              <a:picLocks noChangeAspect="1"/>
            </p:cNvPicPr>
            <p:nvPr userDrawn="1"/>
          </p:nvPicPr>
          <p:blipFill>
            <a:blip r:embed="rId6"/>
            <a:stretch>
              <a:fillRect/>
            </a:stretch>
          </p:blipFill>
          <p:spPr>
            <a:xfrm>
              <a:off x="0" y="0"/>
              <a:ext cx="9144000" cy="5143500"/>
            </a:xfrm>
            <a:prstGeom prst="rect">
              <a:avLst/>
            </a:prstGeom>
          </p:spPr>
        </p:pic>
        <p:pic>
          <p:nvPicPr>
            <p:cNvPr id="13" name="Picture 12" descr="UWL PP template gradient.png">
              <a:extLst>
                <a:ext uri="{FF2B5EF4-FFF2-40B4-BE49-F238E27FC236}">
                  <a16:creationId xmlns:a16="http://schemas.microsoft.com/office/drawing/2014/main" id="{35993611-F704-7544-8E13-DF922E791355}"/>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0" y="0"/>
              <a:ext cx="6407113" cy="3604001"/>
            </a:xfrm>
            <a:prstGeom prst="rect">
              <a:avLst/>
            </a:prstGeom>
          </p:spPr>
        </p:pic>
        <p:pic>
          <p:nvPicPr>
            <p:cNvPr id="14" name="Picture 13" descr="UWL+Career Universit#77A859.png">
              <a:extLst>
                <a:ext uri="{FF2B5EF4-FFF2-40B4-BE49-F238E27FC236}">
                  <a16:creationId xmlns:a16="http://schemas.microsoft.com/office/drawing/2014/main" id="{F96B7F65-90BF-9D40-AB65-481E02AEBF2D}"/>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305253" y="266215"/>
              <a:ext cx="2401812" cy="540408"/>
            </a:xfrm>
            <a:prstGeom prst="rect">
              <a:avLst/>
            </a:prstGeom>
          </p:spPr>
        </p:pic>
      </p:grpSp>
      <p:pic>
        <p:nvPicPr>
          <p:cNvPr id="9" name="Content Placeholder 3">
            <a:extLst>
              <a:ext uri="{FF2B5EF4-FFF2-40B4-BE49-F238E27FC236}">
                <a16:creationId xmlns:a16="http://schemas.microsoft.com/office/drawing/2014/main" id="{05514439-FE1A-9349-BEE4-D8A096903F0E}"/>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45939" y="3103079"/>
            <a:ext cx="7834646" cy="854880"/>
          </a:xfrm>
          <a:prstGeom prst="rect">
            <a:avLst/>
          </a:prstGeom>
        </p:spPr>
      </p:pic>
      <p:sp>
        <p:nvSpPr>
          <p:cNvPr id="3" name="Text Placeholder 2">
            <a:extLst>
              <a:ext uri="{FF2B5EF4-FFF2-40B4-BE49-F238E27FC236}">
                <a16:creationId xmlns:a16="http://schemas.microsoft.com/office/drawing/2014/main" id="{10258B57-7AAC-974E-891F-3FDC7A0CDD66}"/>
              </a:ext>
            </a:extLst>
          </p:cNvPr>
          <p:cNvSpPr>
            <a:spLocks noGrp="1"/>
          </p:cNvSpPr>
          <p:nvPr>
            <p:ph type="body" idx="1"/>
          </p:nvPr>
        </p:nvSpPr>
        <p:spPr>
          <a:xfrm>
            <a:off x="798983" y="3957959"/>
            <a:ext cx="7552855" cy="674366"/>
          </a:xfrm>
          <a:prstGeom prst="rect">
            <a:avLst/>
          </a:prstGeom>
        </p:spPr>
        <p:txBody>
          <a:bodyPr vert="horz" lIns="0" tIns="45720" rIns="0" bIns="45720" rtlCol="0">
            <a:normAutofit/>
          </a:bodyPr>
          <a:lstStyle/>
          <a:p>
            <a:pPr lvl="0"/>
            <a:r>
              <a:rPr lang="en-GB" dirty="0"/>
              <a:t>Click to edit Master text styles</a:t>
            </a:r>
          </a:p>
          <a:p>
            <a:pPr lvl="1"/>
            <a:r>
              <a:rPr lang="en-GB" dirty="0"/>
              <a:t>Second level</a:t>
            </a:r>
          </a:p>
          <a:p>
            <a:pPr lvl="2"/>
            <a:r>
              <a:rPr lang="en-GB" dirty="0"/>
              <a:t>Third level</a:t>
            </a:r>
          </a:p>
        </p:txBody>
      </p:sp>
      <p:sp>
        <p:nvSpPr>
          <p:cNvPr id="2" name="Title Placeholder 1">
            <a:extLst>
              <a:ext uri="{FF2B5EF4-FFF2-40B4-BE49-F238E27FC236}">
                <a16:creationId xmlns:a16="http://schemas.microsoft.com/office/drawing/2014/main" id="{CCB7C7CB-633D-0C45-8D50-878243A278B6}"/>
              </a:ext>
            </a:extLst>
          </p:cNvPr>
          <p:cNvSpPr>
            <a:spLocks noGrp="1"/>
          </p:cNvSpPr>
          <p:nvPr>
            <p:ph type="title"/>
          </p:nvPr>
        </p:nvSpPr>
        <p:spPr>
          <a:xfrm>
            <a:off x="792162" y="3174799"/>
            <a:ext cx="7687327" cy="500922"/>
          </a:xfrm>
          <a:prstGeom prst="rect">
            <a:avLst/>
          </a:prstGeom>
        </p:spPr>
        <p:txBody>
          <a:bodyPr vert="horz" lIns="0" tIns="45720" rIns="0" bIns="45720" rtlCol="0" anchor="b" anchorCtr="0">
            <a:normAutofit/>
          </a:bodyPr>
          <a:lstStyle/>
          <a:p>
            <a:r>
              <a:rPr lang="en-GB" dirty="0"/>
              <a:t>Click to edit Master title style</a:t>
            </a:r>
            <a:endParaRPr lang="en-US" dirty="0"/>
          </a:p>
        </p:txBody>
      </p:sp>
      <p:sp>
        <p:nvSpPr>
          <p:cNvPr id="8" name="Slide Number Placeholder 5">
            <a:extLst>
              <a:ext uri="{FF2B5EF4-FFF2-40B4-BE49-F238E27FC236}">
                <a16:creationId xmlns:a16="http://schemas.microsoft.com/office/drawing/2014/main" id="{5123A6E2-0DE1-EE4A-97F7-3FEE733124F1}"/>
              </a:ext>
            </a:extLst>
          </p:cNvPr>
          <p:cNvSpPr>
            <a:spLocks noGrp="1"/>
          </p:cNvSpPr>
          <p:nvPr>
            <p:ph type="sldNum" sz="quarter" idx="4"/>
          </p:nvPr>
        </p:nvSpPr>
        <p:spPr>
          <a:xfrm>
            <a:off x="6229350" y="4767703"/>
            <a:ext cx="2122487" cy="273844"/>
          </a:xfrm>
          <a:prstGeom prst="rect">
            <a:avLst/>
          </a:prstGeom>
        </p:spPr>
        <p:txBody>
          <a:bodyPr vert="horz" lIns="0" tIns="45720" rIns="0" bIns="45720" rtlCol="0" anchor="ctr"/>
          <a:lstStyle>
            <a:lvl1pPr algn="r">
              <a:defRPr sz="900" b="0" i="0">
                <a:solidFill>
                  <a:schemeClr val="bg1"/>
                </a:solidFill>
                <a:latin typeface="Arial" panose="020B0604020202020204" pitchFamily="34" charset="0"/>
                <a:cs typeface="Arial" panose="020B0604020202020204" pitchFamily="34" charset="0"/>
              </a:defRPr>
            </a:lvl1pPr>
          </a:lstStyle>
          <a:p>
            <a:fld id="{8E7B9059-5C44-B042-9E21-3D8C513EB0EA}" type="slidenum">
              <a:rPr lang="en-US" smtClean="0"/>
              <a:pPr/>
              <a:t>‹#›</a:t>
            </a:fld>
            <a:endParaRPr lang="en-US" dirty="0"/>
          </a:p>
        </p:txBody>
      </p:sp>
      <p:sp>
        <p:nvSpPr>
          <p:cNvPr id="10" name="Footer Placeholder 4">
            <a:extLst>
              <a:ext uri="{FF2B5EF4-FFF2-40B4-BE49-F238E27FC236}">
                <a16:creationId xmlns:a16="http://schemas.microsoft.com/office/drawing/2014/main" id="{CD1ED842-7B96-F247-B972-F4FEDD5A2E0D}"/>
              </a:ext>
            </a:extLst>
          </p:cNvPr>
          <p:cNvSpPr>
            <a:spLocks noGrp="1"/>
          </p:cNvSpPr>
          <p:nvPr>
            <p:ph type="ftr" sz="quarter" idx="3"/>
          </p:nvPr>
        </p:nvSpPr>
        <p:spPr>
          <a:xfrm>
            <a:off x="798983" y="4767263"/>
            <a:ext cx="5316067" cy="274637"/>
          </a:xfrm>
          <a:prstGeom prst="rect">
            <a:avLst/>
          </a:prstGeom>
        </p:spPr>
        <p:txBody>
          <a:bodyPr vert="horz" lIns="0" tIns="45720" rIns="0" bIns="45720" rtlCol="0" anchor="ctr"/>
          <a:lstStyle>
            <a:lvl1pPr marL="171450" indent="-171450" algn="ctr">
              <a:buFont typeface="Arial" panose="020B0604020202020204" pitchFamily="34" charset="0"/>
              <a:buChar char="•"/>
              <a:defRPr sz="900" b="0" i="0">
                <a:solidFill>
                  <a:schemeClr val="bg1"/>
                </a:solidFill>
                <a:latin typeface="Arial" panose="020B0604020202020204" pitchFamily="34" charset="0"/>
                <a:cs typeface="Arial" panose="020B0604020202020204" pitchFamily="34" charset="0"/>
              </a:defRPr>
            </a:lvl1pPr>
          </a:lstStyle>
          <a:p>
            <a:pPr marL="0" indent="0" algn="l">
              <a:buFont typeface="Arial" panose="020B0604020202020204" pitchFamily="34" charset="0"/>
              <a:buNone/>
            </a:pPr>
            <a:endParaRPr lang="en-US" dirty="0"/>
          </a:p>
        </p:txBody>
      </p:sp>
    </p:spTree>
    <p:extLst>
      <p:ext uri="{BB962C8B-B14F-4D97-AF65-F5344CB8AC3E}">
        <p14:creationId xmlns:p14="http://schemas.microsoft.com/office/powerpoint/2010/main" val="2363940805"/>
      </p:ext>
    </p:extLst>
  </p:cSld>
  <p:clrMap bg1="lt1" tx1="dk1" bg2="lt2" tx2="dk2" accent1="accent1" accent2="accent2" accent3="accent3" accent4="accent4" accent5="accent5" accent6="accent6" hlink="hlink" folHlink="folHlink"/>
  <p:sldLayoutIdLst>
    <p:sldLayoutId id="2147483702" r:id="rId1"/>
    <p:sldLayoutId id="2147483691" r:id="rId2"/>
    <p:sldLayoutId id="2147483704" r:id="rId3"/>
    <p:sldLayoutId id="2147483703" r:id="rId4"/>
  </p:sldLayoutIdLst>
  <p:hf sldNum="0" hdr="0" ftr="0" dt="0"/>
  <p:txStyles>
    <p:titleStyle>
      <a:lvl1pPr algn="l" defTabSz="914400" rtl="0" eaLnBrk="1" latinLnBrk="0" hangingPunct="1">
        <a:lnSpc>
          <a:spcPct val="90000"/>
        </a:lnSpc>
        <a:spcBef>
          <a:spcPct val="0"/>
        </a:spcBef>
        <a:buNone/>
        <a:defRPr sz="2400" b="1" i="1"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9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49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3136E45F-65D5-3B42-8DE8-F8B5010473BE}"/>
              </a:ext>
            </a:extLst>
          </p:cNvPr>
          <p:cNvSpPr>
            <a:spLocks noGrp="1"/>
          </p:cNvSpPr>
          <p:nvPr>
            <p:ph type="sldNum" sz="quarter" idx="4"/>
          </p:nvPr>
        </p:nvSpPr>
        <p:spPr>
          <a:xfrm>
            <a:off x="6229350" y="4767703"/>
            <a:ext cx="2122487" cy="273844"/>
          </a:xfrm>
          <a:prstGeom prst="rect">
            <a:avLst/>
          </a:prstGeom>
        </p:spPr>
        <p:txBody>
          <a:bodyPr vert="horz" lIns="0" tIns="45720" rIns="0" bIns="45720" rtlCol="0" anchor="ctr"/>
          <a:lstStyle>
            <a:lvl1pPr algn="r">
              <a:defRPr sz="900" b="0" i="0">
                <a:solidFill>
                  <a:schemeClr val="tx2"/>
                </a:solidFill>
                <a:latin typeface="Arial" panose="020B0604020202020204" pitchFamily="34" charset="0"/>
                <a:cs typeface="Arial" panose="020B0604020202020204" pitchFamily="34" charset="0"/>
              </a:defRPr>
            </a:lvl1pPr>
          </a:lstStyle>
          <a:p>
            <a:fld id="{8E7B9059-5C44-B042-9E21-3D8C513EB0EA}" type="slidenum">
              <a:rPr lang="en-US" smtClean="0"/>
              <a:pPr/>
              <a:t>‹#›</a:t>
            </a:fld>
            <a:endParaRPr lang="en-US" dirty="0"/>
          </a:p>
        </p:txBody>
      </p:sp>
      <p:sp>
        <p:nvSpPr>
          <p:cNvPr id="13" name="Footer Placeholder 4">
            <a:extLst>
              <a:ext uri="{FF2B5EF4-FFF2-40B4-BE49-F238E27FC236}">
                <a16:creationId xmlns:a16="http://schemas.microsoft.com/office/drawing/2014/main" id="{ABD9CB9E-68D2-234C-A189-FE9A0D296697}"/>
              </a:ext>
            </a:extLst>
          </p:cNvPr>
          <p:cNvSpPr>
            <a:spLocks noGrp="1"/>
          </p:cNvSpPr>
          <p:nvPr>
            <p:ph type="ftr" sz="quarter" idx="3"/>
          </p:nvPr>
        </p:nvSpPr>
        <p:spPr>
          <a:xfrm>
            <a:off x="798983" y="4767263"/>
            <a:ext cx="5316067" cy="274637"/>
          </a:xfrm>
          <a:prstGeom prst="rect">
            <a:avLst/>
          </a:prstGeom>
        </p:spPr>
        <p:txBody>
          <a:bodyPr vert="horz" lIns="0" tIns="45720" rIns="0" bIns="45720" rtlCol="0" anchor="ctr"/>
          <a:lstStyle>
            <a:lvl1pPr marL="171450" indent="-171450" algn="ctr">
              <a:buFont typeface="Arial" panose="020B0604020202020204" pitchFamily="34" charset="0"/>
              <a:buChar char="•"/>
              <a:defRPr sz="900" b="0" i="0">
                <a:solidFill>
                  <a:schemeClr val="tx2"/>
                </a:solidFill>
                <a:latin typeface="Arial" panose="020B0604020202020204" pitchFamily="34" charset="0"/>
                <a:cs typeface="Arial" panose="020B0604020202020204" pitchFamily="34" charset="0"/>
              </a:defRPr>
            </a:lvl1pPr>
          </a:lstStyle>
          <a:p>
            <a:pPr marL="0" indent="0" algn="l">
              <a:buFont typeface="Arial" panose="020B0604020202020204" pitchFamily="34" charset="0"/>
              <a:buNone/>
            </a:pPr>
            <a:endParaRPr lang="en-US" dirty="0"/>
          </a:p>
        </p:txBody>
      </p:sp>
      <p:cxnSp>
        <p:nvCxnSpPr>
          <p:cNvPr id="3" name="Straight Connector 2">
            <a:extLst>
              <a:ext uri="{FF2B5EF4-FFF2-40B4-BE49-F238E27FC236}">
                <a16:creationId xmlns:a16="http://schemas.microsoft.com/office/drawing/2014/main" id="{05116B4C-3B88-1143-9D0E-172F0824BDF9}"/>
              </a:ext>
            </a:extLst>
          </p:cNvPr>
          <p:cNvCxnSpPr/>
          <p:nvPr userDrawn="1"/>
        </p:nvCxnSpPr>
        <p:spPr>
          <a:xfrm>
            <a:off x="792480" y="4602480"/>
            <a:ext cx="7559357" cy="0"/>
          </a:xfrm>
          <a:prstGeom prst="line">
            <a:avLst/>
          </a:prstGeom>
          <a:ln>
            <a:solidFill>
              <a:schemeClr val="tx2"/>
            </a:solidFill>
          </a:ln>
        </p:spPr>
        <p:style>
          <a:lnRef idx="2">
            <a:schemeClr val="accent6"/>
          </a:lnRef>
          <a:fillRef idx="0">
            <a:schemeClr val="accent6"/>
          </a:fillRef>
          <a:effectRef idx="1">
            <a:schemeClr val="accent6"/>
          </a:effectRef>
          <a:fontRef idx="minor">
            <a:schemeClr val="tx1"/>
          </a:fontRef>
        </p:style>
      </p:cxnSp>
      <p:pic>
        <p:nvPicPr>
          <p:cNvPr id="7" name="Picture 6">
            <a:extLst>
              <a:ext uri="{FF2B5EF4-FFF2-40B4-BE49-F238E27FC236}">
                <a16:creationId xmlns:a16="http://schemas.microsoft.com/office/drawing/2014/main" id="{363E8C57-D5D2-594D-AA59-6696BF2759DA}"/>
              </a:ext>
            </a:extLst>
          </p:cNvPr>
          <p:cNvPicPr>
            <a:picLocks noChangeAspect="1"/>
          </p:cNvPicPr>
          <p:nvPr userDrawn="1"/>
        </p:nvPicPr>
        <p:blipFill>
          <a:blip r:embed="rId28"/>
          <a:stretch>
            <a:fillRect/>
          </a:stretch>
        </p:blipFill>
        <p:spPr>
          <a:xfrm>
            <a:off x="-50801" y="-29210"/>
            <a:ext cx="3053413" cy="1187438"/>
          </a:xfrm>
          <a:prstGeom prst="rect">
            <a:avLst/>
          </a:prstGeom>
        </p:spPr>
      </p:pic>
    </p:spTree>
    <p:extLst>
      <p:ext uri="{BB962C8B-B14F-4D97-AF65-F5344CB8AC3E}">
        <p14:creationId xmlns:p14="http://schemas.microsoft.com/office/powerpoint/2010/main" val="235565217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5" r:id="rId3"/>
    <p:sldLayoutId id="2147483679" r:id="rId4"/>
    <p:sldLayoutId id="2147483708" r:id="rId5"/>
    <p:sldLayoutId id="2147483707" r:id="rId6"/>
    <p:sldLayoutId id="2147483709" r:id="rId7"/>
    <p:sldLayoutId id="2147483688" r:id="rId8"/>
    <p:sldLayoutId id="2147483706" r:id="rId9"/>
    <p:sldLayoutId id="2147483689" r:id="rId10"/>
    <p:sldLayoutId id="2147483710" r:id="rId11"/>
    <p:sldLayoutId id="214748368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2" r:id="rId24"/>
    <p:sldLayoutId id="2147483723" r:id="rId25"/>
    <p:sldLayoutId id="2147483724" r:id="rId2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25" userDrawn="1">
          <p15:clr>
            <a:srgbClr val="F26B43"/>
          </p15:clr>
        </p15:guide>
        <p15:guide id="2" pos="49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A0D6DD-2C32-4A76-B307-224B3764B03B}"/>
              </a:ext>
            </a:extLst>
          </p:cNvPr>
          <p:cNvSpPr>
            <a:spLocks noGrp="1"/>
          </p:cNvSpPr>
          <p:nvPr>
            <p:ph type="body" sz="quarter" idx="10"/>
          </p:nvPr>
        </p:nvSpPr>
        <p:spPr/>
        <p:txBody>
          <a:bodyPr anchor="t"/>
          <a:lstStyle/>
          <a:p>
            <a:r>
              <a:rPr lang="en-US" dirty="0"/>
              <a:t>Before the session starts</a:t>
            </a:r>
          </a:p>
        </p:txBody>
      </p:sp>
      <p:pic>
        <p:nvPicPr>
          <p:cNvPr id="9" name="Picture 8" descr="A picture containing drawing, mirror, shirt&#10;&#10;Description automatically generated">
            <a:extLst>
              <a:ext uri="{FF2B5EF4-FFF2-40B4-BE49-F238E27FC236}">
                <a16:creationId xmlns:a16="http://schemas.microsoft.com/office/drawing/2014/main" id="{3046E866-6C48-B645-8E07-2A0B29EE9CB0}"/>
              </a:ext>
            </a:extLst>
          </p:cNvPr>
          <p:cNvPicPr>
            <a:picLocks noChangeAspect="1"/>
          </p:cNvPicPr>
          <p:nvPr/>
        </p:nvPicPr>
        <p:blipFill>
          <a:blip r:embed="rId2"/>
          <a:stretch>
            <a:fillRect/>
          </a:stretch>
        </p:blipFill>
        <p:spPr>
          <a:xfrm>
            <a:off x="7603071" y="101600"/>
            <a:ext cx="1168148" cy="1112873"/>
          </a:xfrm>
          <a:prstGeom prst="rect">
            <a:avLst/>
          </a:prstGeom>
        </p:spPr>
      </p:pic>
      <p:sp>
        <p:nvSpPr>
          <p:cNvPr id="6" name="TextBox 5">
            <a:extLst>
              <a:ext uri="{FF2B5EF4-FFF2-40B4-BE49-F238E27FC236}">
                <a16:creationId xmlns:a16="http://schemas.microsoft.com/office/drawing/2014/main" id="{C506B02A-2841-49D9-95E0-5D4E38EBD683}"/>
              </a:ext>
            </a:extLst>
          </p:cNvPr>
          <p:cNvSpPr txBox="1"/>
          <p:nvPr/>
        </p:nvSpPr>
        <p:spPr>
          <a:xfrm>
            <a:off x="429491" y="2230582"/>
            <a:ext cx="8085859" cy="2308324"/>
          </a:xfrm>
          <a:prstGeom prst="rect">
            <a:avLst/>
          </a:prstGeom>
          <a:noFill/>
        </p:spPr>
        <p:txBody>
          <a:bodyPr wrap="square" rtlCol="0">
            <a:spAutoFit/>
          </a:bodyPr>
          <a:lstStyle/>
          <a:p>
            <a:r>
              <a:rPr lang="en-US" dirty="0"/>
              <a:t>If you have a device please access Poll Everywhere through your browser:</a:t>
            </a:r>
          </a:p>
          <a:p>
            <a:endParaRPr lang="en-US" dirty="0"/>
          </a:p>
          <a:p>
            <a:r>
              <a:rPr lang="en-GB" sz="5400" b="1" i="0" u="none" strike="noStrike" dirty="0">
                <a:solidFill>
                  <a:srgbClr val="007ACC"/>
                </a:solidFill>
                <a:effectLst/>
                <a:latin typeface="Source Sans Pro" panose="020B0503030403020204" pitchFamily="34" charset="0"/>
              </a:rPr>
              <a:t>pollev.com/</a:t>
            </a:r>
            <a:r>
              <a:rPr lang="en-GB" sz="5400" b="1" i="0" u="none" strike="noStrike" dirty="0" err="1">
                <a:solidFill>
                  <a:srgbClr val="007ACC"/>
                </a:solidFill>
                <a:effectLst/>
                <a:latin typeface="Source Sans Pro" panose="020B0503030403020204" pitchFamily="34" charset="0"/>
              </a:rPr>
              <a:t>samuelratzer</a:t>
            </a:r>
            <a:endParaRPr lang="en-US" sz="5400" b="1" dirty="0"/>
          </a:p>
          <a:p>
            <a:endParaRPr lang="en-US" dirty="0"/>
          </a:p>
          <a:p>
            <a:endParaRPr lang="en-US" dirty="0"/>
          </a:p>
          <a:p>
            <a:endParaRPr lang="en-GB" dirty="0"/>
          </a:p>
        </p:txBody>
      </p:sp>
    </p:spTree>
    <p:extLst>
      <p:ext uri="{BB962C8B-B14F-4D97-AF65-F5344CB8AC3E}">
        <p14:creationId xmlns:p14="http://schemas.microsoft.com/office/powerpoint/2010/main" val="607508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BB27B087-235B-4D84-AE92-BDA7BD2F0515}"/>
              </a:ext>
            </a:extLst>
          </p:cNvPr>
          <p:cNvGraphicFramePr>
            <a:graphicFrameLocks noGrp="1"/>
          </p:cNvGraphicFramePr>
          <p:nvPr>
            <p:ph idx="1"/>
            <p:extLst>
              <p:ext uri="{D42A27DB-BD31-4B8C-83A1-F6EECF244321}">
                <p14:modId xmlns:p14="http://schemas.microsoft.com/office/powerpoint/2010/main" val="2171048398"/>
              </p:ext>
            </p:extLst>
          </p:nvPr>
        </p:nvGraphicFramePr>
        <p:xfrm>
          <a:off x="318654" y="898061"/>
          <a:ext cx="8506692" cy="4175760"/>
        </p:xfrm>
        <a:graphic>
          <a:graphicData uri="http://schemas.openxmlformats.org/drawingml/2006/table">
            <a:tbl>
              <a:tblPr firstRow="1" bandRow="1">
                <a:tableStyleId>{5C22544A-7EE6-4342-B048-85BDC9FD1C3A}</a:tableStyleId>
              </a:tblPr>
              <a:tblGrid>
                <a:gridCol w="2835564">
                  <a:extLst>
                    <a:ext uri="{9D8B030D-6E8A-4147-A177-3AD203B41FA5}">
                      <a16:colId xmlns:a16="http://schemas.microsoft.com/office/drawing/2014/main" val="4103221199"/>
                    </a:ext>
                  </a:extLst>
                </a:gridCol>
                <a:gridCol w="2835564">
                  <a:extLst>
                    <a:ext uri="{9D8B030D-6E8A-4147-A177-3AD203B41FA5}">
                      <a16:colId xmlns:a16="http://schemas.microsoft.com/office/drawing/2014/main" val="2708662747"/>
                    </a:ext>
                  </a:extLst>
                </a:gridCol>
                <a:gridCol w="2835564">
                  <a:extLst>
                    <a:ext uri="{9D8B030D-6E8A-4147-A177-3AD203B41FA5}">
                      <a16:colId xmlns:a16="http://schemas.microsoft.com/office/drawing/2014/main" val="3372777643"/>
                    </a:ext>
                  </a:extLst>
                </a:gridCol>
              </a:tblGrid>
              <a:tr h="331923">
                <a:tc>
                  <a:txBody>
                    <a:bodyPr/>
                    <a:lstStyle/>
                    <a:p>
                      <a:pPr algn="ctr"/>
                      <a:r>
                        <a:rPr lang="en-GB" dirty="0"/>
                        <a:t>Self-regulation</a:t>
                      </a:r>
                    </a:p>
                  </a:txBody>
                  <a:tcPr/>
                </a:tc>
                <a:tc>
                  <a:txBody>
                    <a:bodyPr/>
                    <a:lstStyle/>
                    <a:p>
                      <a:pPr algn="ctr"/>
                      <a:r>
                        <a:rPr lang="en-GB" dirty="0"/>
                        <a:t>Comprehension</a:t>
                      </a:r>
                    </a:p>
                  </a:txBody>
                  <a:tcPr/>
                </a:tc>
                <a:tc>
                  <a:txBody>
                    <a:bodyPr/>
                    <a:lstStyle/>
                    <a:p>
                      <a:pPr algn="ctr"/>
                      <a:r>
                        <a:rPr lang="en-GB" dirty="0"/>
                        <a:t>Executive functions</a:t>
                      </a:r>
                    </a:p>
                  </a:txBody>
                  <a:tcPr/>
                </a:tc>
                <a:extLst>
                  <a:ext uri="{0D108BD9-81ED-4DB2-BD59-A6C34878D82A}">
                    <a16:rowId xmlns:a16="http://schemas.microsoft.com/office/drawing/2014/main" val="3481785485"/>
                  </a:ext>
                </a:extLst>
              </a:tr>
              <a:tr h="525544">
                <a:tc>
                  <a:txBody>
                    <a:bodyPr/>
                    <a:lstStyle/>
                    <a:p>
                      <a:r>
                        <a:rPr lang="en-GB" sz="1600" dirty="0"/>
                        <a:t>Teach goal setting and planning</a:t>
                      </a:r>
                    </a:p>
                  </a:txBody>
                  <a:tcPr/>
                </a:tc>
                <a:tc>
                  <a:txBody>
                    <a:bodyPr/>
                    <a:lstStyle/>
                    <a:p>
                      <a:r>
                        <a:rPr lang="en-GB" sz="1600" dirty="0"/>
                        <a:t>Provide clear instructions</a:t>
                      </a:r>
                    </a:p>
                  </a:txBody>
                  <a:tcPr/>
                </a:tc>
                <a:tc>
                  <a:txBody>
                    <a:bodyPr/>
                    <a:lstStyle/>
                    <a:p>
                      <a:r>
                        <a:rPr lang="en-GB" sz="1600" dirty="0"/>
                        <a:t>Clarify expectations</a:t>
                      </a:r>
                    </a:p>
                  </a:txBody>
                  <a:tcPr/>
                </a:tc>
                <a:extLst>
                  <a:ext uri="{0D108BD9-81ED-4DB2-BD59-A6C34878D82A}">
                    <a16:rowId xmlns:a16="http://schemas.microsoft.com/office/drawing/2014/main" val="3602130966"/>
                  </a:ext>
                </a:extLst>
              </a:tr>
              <a:tr h="304753">
                <a:tc>
                  <a:txBody>
                    <a:bodyPr/>
                    <a:lstStyle/>
                    <a:p>
                      <a:r>
                        <a:rPr lang="en-GB" sz="1600" dirty="0"/>
                        <a:t>Provide self-monitoring tools</a:t>
                      </a:r>
                    </a:p>
                  </a:txBody>
                  <a:tcPr/>
                </a:tc>
                <a:tc>
                  <a:txBody>
                    <a:bodyPr/>
                    <a:lstStyle/>
                    <a:p>
                      <a:r>
                        <a:rPr lang="en-GB" sz="1600" dirty="0"/>
                        <a:t>Use multimodal teaching</a:t>
                      </a:r>
                    </a:p>
                  </a:txBody>
                  <a:tcPr/>
                </a:tc>
                <a:tc>
                  <a:txBody>
                    <a:bodyPr/>
                    <a:lstStyle/>
                    <a:p>
                      <a:r>
                        <a:rPr lang="en-GB" sz="1600" dirty="0"/>
                        <a:t>Breakdown tasks</a:t>
                      </a:r>
                    </a:p>
                  </a:txBody>
                  <a:tcPr/>
                </a:tc>
                <a:extLst>
                  <a:ext uri="{0D108BD9-81ED-4DB2-BD59-A6C34878D82A}">
                    <a16:rowId xmlns:a16="http://schemas.microsoft.com/office/drawing/2014/main" val="1028052053"/>
                  </a:ext>
                </a:extLst>
              </a:tr>
              <a:tr h="525544">
                <a:tc>
                  <a:txBody>
                    <a:bodyPr/>
                    <a:lstStyle/>
                    <a:p>
                      <a:r>
                        <a:rPr lang="en-GB" sz="1600" dirty="0"/>
                        <a:t>Promote time management skills</a:t>
                      </a:r>
                    </a:p>
                  </a:txBody>
                  <a:tcPr/>
                </a:tc>
                <a:tc>
                  <a:txBody>
                    <a:bodyPr/>
                    <a:lstStyle/>
                    <a:p>
                      <a:r>
                        <a:rPr lang="en-GB" sz="1600" dirty="0"/>
                        <a:t>Teach active reading strategies</a:t>
                      </a:r>
                    </a:p>
                  </a:txBody>
                  <a:tcPr/>
                </a:tc>
                <a:tc>
                  <a:txBody>
                    <a:bodyPr/>
                    <a:lstStyle/>
                    <a:p>
                      <a:r>
                        <a:rPr lang="en-GB" sz="1600" dirty="0"/>
                        <a:t>Regular check-ins</a:t>
                      </a:r>
                    </a:p>
                  </a:txBody>
                  <a:tcPr/>
                </a:tc>
                <a:extLst>
                  <a:ext uri="{0D108BD9-81ED-4DB2-BD59-A6C34878D82A}">
                    <a16:rowId xmlns:a16="http://schemas.microsoft.com/office/drawing/2014/main" val="1013105094"/>
                  </a:ext>
                </a:extLst>
              </a:tr>
              <a:tr h="525544">
                <a:tc>
                  <a:txBody>
                    <a:bodyPr/>
                    <a:lstStyle/>
                    <a:p>
                      <a:r>
                        <a:rPr lang="en-GB" sz="1600" dirty="0"/>
                        <a:t>Teach stress management techniques</a:t>
                      </a:r>
                    </a:p>
                  </a:txBody>
                  <a:tcPr/>
                </a:tc>
                <a:tc>
                  <a:txBody>
                    <a:bodyPr/>
                    <a:lstStyle/>
                    <a:p>
                      <a:r>
                        <a:rPr lang="en-GB" sz="1600" dirty="0"/>
                        <a:t>Promote note-taking skills</a:t>
                      </a:r>
                    </a:p>
                  </a:txBody>
                  <a:tcPr/>
                </a:tc>
                <a:tc>
                  <a:txBody>
                    <a:bodyPr/>
                    <a:lstStyle/>
                    <a:p>
                      <a:r>
                        <a:rPr lang="en-GB" sz="1600" dirty="0"/>
                        <a:t>Provide structure</a:t>
                      </a:r>
                    </a:p>
                  </a:txBody>
                  <a:tcPr/>
                </a:tc>
                <a:extLst>
                  <a:ext uri="{0D108BD9-81ED-4DB2-BD59-A6C34878D82A}">
                    <a16:rowId xmlns:a16="http://schemas.microsoft.com/office/drawing/2014/main" val="91490080"/>
                  </a:ext>
                </a:extLst>
              </a:tr>
              <a:tr h="525544">
                <a:tc>
                  <a:txBody>
                    <a:bodyPr/>
                    <a:lstStyle/>
                    <a:p>
                      <a:r>
                        <a:rPr lang="en-GB" sz="1600" dirty="0"/>
                        <a:t>Teach and model emotional regulation strategies</a:t>
                      </a:r>
                    </a:p>
                  </a:txBody>
                  <a:tcPr/>
                </a:tc>
                <a:tc>
                  <a:txBody>
                    <a:bodyPr/>
                    <a:lstStyle/>
                    <a:p>
                      <a:r>
                        <a:rPr lang="en-GB" sz="1600" dirty="0"/>
                        <a:t>Provide regular feedback</a:t>
                      </a:r>
                    </a:p>
                  </a:txBody>
                  <a:tcPr/>
                </a:tc>
                <a:tc>
                  <a:txBody>
                    <a:bodyPr/>
                    <a:lstStyle/>
                    <a:p>
                      <a:r>
                        <a:rPr lang="en-GB" sz="1600" dirty="0"/>
                        <a:t>Accommodate different learning styles</a:t>
                      </a:r>
                    </a:p>
                  </a:txBody>
                  <a:tcPr/>
                </a:tc>
                <a:extLst>
                  <a:ext uri="{0D108BD9-81ED-4DB2-BD59-A6C34878D82A}">
                    <a16:rowId xmlns:a16="http://schemas.microsoft.com/office/drawing/2014/main" val="1586165121"/>
                  </a:ext>
                </a:extLst>
              </a:tr>
              <a:tr h="525544">
                <a:tc>
                  <a:txBody>
                    <a:bodyPr/>
                    <a:lstStyle/>
                    <a:p>
                      <a:r>
                        <a:rPr lang="en-GB" sz="1600" dirty="0"/>
                        <a:t>Encourage self-care</a:t>
                      </a:r>
                    </a:p>
                  </a:txBody>
                  <a:tcPr/>
                </a:tc>
                <a:tc>
                  <a:txBody>
                    <a:bodyPr/>
                    <a:lstStyle/>
                    <a:p>
                      <a:r>
                        <a:rPr lang="en-GB" sz="1600" dirty="0"/>
                        <a:t>Real world examples and applications</a:t>
                      </a:r>
                    </a:p>
                  </a:txBody>
                  <a:tcPr/>
                </a:tc>
                <a:tc>
                  <a:txBody>
                    <a:bodyPr/>
                    <a:lstStyle/>
                    <a:p>
                      <a:r>
                        <a:rPr lang="en-GB" sz="1600" dirty="0"/>
                        <a:t>Tools and resources</a:t>
                      </a:r>
                    </a:p>
                  </a:txBody>
                  <a:tcPr/>
                </a:tc>
                <a:extLst>
                  <a:ext uri="{0D108BD9-81ED-4DB2-BD59-A6C34878D82A}">
                    <a16:rowId xmlns:a16="http://schemas.microsoft.com/office/drawing/2014/main" val="2185685029"/>
                  </a:ext>
                </a:extLst>
              </a:tr>
              <a:tr h="525544">
                <a:tc>
                  <a:txBody>
                    <a:bodyPr/>
                    <a:lstStyle/>
                    <a:p>
                      <a:r>
                        <a:rPr lang="en-GB" sz="1600" dirty="0"/>
                        <a:t>Normalise mistakes and setbacks</a:t>
                      </a:r>
                    </a:p>
                  </a:txBody>
                  <a:tcPr/>
                </a:tc>
                <a:tc>
                  <a:txBody>
                    <a:bodyPr/>
                    <a:lstStyle/>
                    <a:p>
                      <a:r>
                        <a:rPr lang="en-GB" sz="1600" dirty="0"/>
                        <a:t>Patience and flexibility</a:t>
                      </a:r>
                    </a:p>
                  </a:txBody>
                  <a:tcPr/>
                </a:tc>
                <a:tc>
                  <a:txBody>
                    <a:bodyPr/>
                    <a:lstStyle/>
                    <a:p>
                      <a:r>
                        <a:rPr lang="en-GB" sz="1600" dirty="0"/>
                        <a:t>Model and teach executive function skills</a:t>
                      </a:r>
                    </a:p>
                  </a:txBody>
                  <a:tcPr/>
                </a:tc>
                <a:extLst>
                  <a:ext uri="{0D108BD9-81ED-4DB2-BD59-A6C34878D82A}">
                    <a16:rowId xmlns:a16="http://schemas.microsoft.com/office/drawing/2014/main" val="1612833649"/>
                  </a:ext>
                </a:extLst>
              </a:tr>
            </a:tbl>
          </a:graphicData>
        </a:graphic>
      </p:graphicFrame>
      <p:sp>
        <p:nvSpPr>
          <p:cNvPr id="5" name="Text Placeholder 4">
            <a:extLst>
              <a:ext uri="{FF2B5EF4-FFF2-40B4-BE49-F238E27FC236}">
                <a16:creationId xmlns:a16="http://schemas.microsoft.com/office/drawing/2014/main" id="{07645FA4-171E-4E4C-A754-BF4DC95C4D01}"/>
              </a:ext>
            </a:extLst>
          </p:cNvPr>
          <p:cNvSpPr>
            <a:spLocks noGrp="1"/>
          </p:cNvSpPr>
          <p:nvPr>
            <p:ph type="body" sz="quarter" idx="10"/>
          </p:nvPr>
        </p:nvSpPr>
        <p:spPr>
          <a:xfrm>
            <a:off x="2759508" y="374188"/>
            <a:ext cx="7723187" cy="583593"/>
          </a:xfrm>
        </p:spPr>
        <p:txBody>
          <a:bodyPr/>
          <a:lstStyle/>
          <a:p>
            <a:r>
              <a:rPr lang="en-GB" dirty="0"/>
              <a:t>Internalise Guidelines in action</a:t>
            </a:r>
          </a:p>
        </p:txBody>
      </p:sp>
    </p:spTree>
    <p:extLst>
      <p:ext uri="{BB962C8B-B14F-4D97-AF65-F5344CB8AC3E}">
        <p14:creationId xmlns:p14="http://schemas.microsoft.com/office/powerpoint/2010/main" val="3960679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C9EF9-8CDE-9F46-81F2-2610F78E4B56}"/>
              </a:ext>
            </a:extLst>
          </p:cNvPr>
          <p:cNvSpPr>
            <a:spLocks noGrp="1"/>
          </p:cNvSpPr>
          <p:nvPr>
            <p:ph type="ctrTitle"/>
          </p:nvPr>
        </p:nvSpPr>
        <p:spPr/>
        <p:txBody>
          <a:bodyPr/>
          <a:lstStyle/>
          <a:p>
            <a:r>
              <a:rPr lang="en-US" dirty="0">
                <a:latin typeface="Arial"/>
                <a:cs typeface="Arial"/>
              </a:rPr>
              <a:t>Useful resources</a:t>
            </a:r>
            <a:endParaRPr lang="en-US" dirty="0"/>
          </a:p>
        </p:txBody>
      </p:sp>
      <p:pic>
        <p:nvPicPr>
          <p:cNvPr id="10" name="Picture 9" descr="A picture containing drawing, shirt&#10;&#10;Description automatically generated">
            <a:extLst>
              <a:ext uri="{FF2B5EF4-FFF2-40B4-BE49-F238E27FC236}">
                <a16:creationId xmlns:a16="http://schemas.microsoft.com/office/drawing/2014/main" id="{4777B427-45D3-7546-BF8D-53132948BC9D}"/>
              </a:ext>
            </a:extLst>
          </p:cNvPr>
          <p:cNvPicPr>
            <a:picLocks noChangeAspect="1"/>
          </p:cNvPicPr>
          <p:nvPr/>
        </p:nvPicPr>
        <p:blipFill>
          <a:blip r:embed="rId3"/>
          <a:stretch>
            <a:fillRect/>
          </a:stretch>
        </p:blipFill>
        <p:spPr>
          <a:xfrm>
            <a:off x="7603071" y="101600"/>
            <a:ext cx="1168148" cy="1112873"/>
          </a:xfrm>
          <a:prstGeom prst="rect">
            <a:avLst/>
          </a:prstGeom>
        </p:spPr>
      </p:pic>
    </p:spTree>
    <p:extLst>
      <p:ext uri="{BB962C8B-B14F-4D97-AF65-F5344CB8AC3E}">
        <p14:creationId xmlns:p14="http://schemas.microsoft.com/office/powerpoint/2010/main" val="4293457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C56F350-8039-475D-ADB6-1ECB73A22157}"/>
              </a:ext>
            </a:extLst>
          </p:cNvPr>
          <p:cNvSpPr>
            <a:spLocks noGrp="1"/>
          </p:cNvSpPr>
          <p:nvPr>
            <p:ph type="body" sz="quarter" idx="10"/>
          </p:nvPr>
        </p:nvSpPr>
        <p:spPr>
          <a:xfrm>
            <a:off x="710406" y="972907"/>
            <a:ext cx="7723187" cy="583593"/>
          </a:xfrm>
        </p:spPr>
        <p:txBody>
          <a:bodyPr/>
          <a:lstStyle/>
          <a:p>
            <a:r>
              <a:rPr lang="en-GB" dirty="0"/>
              <a:t>References and resources</a:t>
            </a:r>
          </a:p>
        </p:txBody>
      </p:sp>
      <p:sp>
        <p:nvSpPr>
          <p:cNvPr id="10" name="TextBox 9">
            <a:extLst>
              <a:ext uri="{FF2B5EF4-FFF2-40B4-BE49-F238E27FC236}">
                <a16:creationId xmlns:a16="http://schemas.microsoft.com/office/drawing/2014/main" id="{82CD4F5C-3F17-4D09-835C-F5E3CA9779AA}"/>
              </a:ext>
            </a:extLst>
          </p:cNvPr>
          <p:cNvSpPr txBox="1"/>
          <p:nvPr/>
        </p:nvSpPr>
        <p:spPr>
          <a:xfrm>
            <a:off x="469683" y="1556500"/>
            <a:ext cx="7963910" cy="3354765"/>
          </a:xfrm>
          <a:prstGeom prst="rect">
            <a:avLst/>
          </a:prstGeom>
          <a:noFill/>
        </p:spPr>
        <p:txBody>
          <a:bodyPr wrap="square" rtlCol="0">
            <a:spAutoFit/>
          </a:bodyPr>
          <a:lstStyle/>
          <a:p>
            <a:pPr algn="l" rtl="0" fontAlgn="base"/>
            <a:r>
              <a:rPr lang="en-US" sz="1400" b="0" i="0" dirty="0" err="1">
                <a:solidFill>
                  <a:srgbClr val="000000"/>
                </a:solidFill>
                <a:effectLst/>
                <a:latin typeface="Arial" panose="020B0604020202020204" pitchFamily="34" charset="0"/>
              </a:rPr>
              <a:t>Attoe</a:t>
            </a:r>
            <a:r>
              <a:rPr lang="en-US" sz="1400" b="0" i="0" dirty="0">
                <a:solidFill>
                  <a:srgbClr val="000000"/>
                </a:solidFill>
                <a:effectLst/>
                <a:latin typeface="Arial" panose="020B0604020202020204" pitchFamily="34" charset="0"/>
              </a:rPr>
              <a:t>, D.E and </a:t>
            </a:r>
            <a:r>
              <a:rPr lang="en-US" sz="1400" b="0" i="0" dirty="0" err="1">
                <a:solidFill>
                  <a:srgbClr val="000000"/>
                </a:solidFill>
                <a:effectLst/>
                <a:latin typeface="Arial" panose="020B0604020202020204" pitchFamily="34" charset="0"/>
              </a:rPr>
              <a:t>Climie</a:t>
            </a:r>
            <a:r>
              <a:rPr lang="en-US" sz="1400" b="0" i="0" dirty="0">
                <a:solidFill>
                  <a:srgbClr val="000000"/>
                </a:solidFill>
                <a:effectLst/>
                <a:latin typeface="Arial" panose="020B0604020202020204" pitchFamily="34" charset="0"/>
              </a:rPr>
              <a:t>, E.A (2023) 'Miss. Diagnosis: A Systematic Review of ADHD in Adult Women', </a:t>
            </a:r>
            <a:r>
              <a:rPr lang="en-US" sz="1400" b="0" i="1" dirty="0">
                <a:solidFill>
                  <a:srgbClr val="000000"/>
                </a:solidFill>
                <a:effectLst/>
                <a:latin typeface="Arial" panose="020B0604020202020204" pitchFamily="34" charset="0"/>
              </a:rPr>
              <a:t>Journal of Attention Disorders</a:t>
            </a:r>
            <a:r>
              <a:rPr lang="en-US" sz="1400" b="0" i="0" dirty="0">
                <a:solidFill>
                  <a:srgbClr val="000000"/>
                </a:solidFill>
                <a:effectLst/>
                <a:latin typeface="Arial" panose="020B0604020202020204" pitchFamily="34" charset="0"/>
              </a:rPr>
              <a:t>, Advance of online publication.  </a:t>
            </a:r>
            <a:endParaRPr lang="en-US" sz="1400" b="0" i="0" dirty="0">
              <a:solidFill>
                <a:srgbClr val="000000"/>
              </a:solidFill>
              <a:effectLst/>
              <a:latin typeface="Segoe UI" panose="020B0502040204020203" pitchFamily="34" charset="0"/>
            </a:endParaRPr>
          </a:p>
          <a:p>
            <a:pPr algn="l" rtl="0" fontAlgn="base"/>
            <a:r>
              <a:rPr lang="en-US" sz="1400" b="0" i="0" dirty="0">
                <a:solidFill>
                  <a:srgbClr val="292929"/>
                </a:solidFill>
                <a:effectLst/>
                <a:latin typeface="Calibri" panose="020F0502020204030204" pitchFamily="34" charset="0"/>
              </a:rPr>
              <a:t> </a:t>
            </a:r>
            <a:endParaRPr lang="en-US" sz="1400" b="0" i="0" dirty="0">
              <a:solidFill>
                <a:srgbClr val="000000"/>
              </a:solidFill>
              <a:effectLst/>
              <a:latin typeface="Segoe UI" panose="020B0502040204020203" pitchFamily="34" charset="0"/>
            </a:endParaRPr>
          </a:p>
          <a:p>
            <a:pPr algn="l" rtl="0" fontAlgn="base"/>
            <a:r>
              <a:rPr lang="en-US" sz="1400" b="0" i="0" dirty="0">
                <a:solidFill>
                  <a:srgbClr val="292929"/>
                </a:solidFill>
                <a:effectLst/>
                <a:latin typeface="Arial" panose="020B0604020202020204" pitchFamily="34" charset="0"/>
              </a:rPr>
              <a:t>CAST (2018). </a:t>
            </a:r>
            <a:r>
              <a:rPr lang="en-US" sz="1400" b="0" i="1" dirty="0">
                <a:solidFill>
                  <a:srgbClr val="292929"/>
                </a:solidFill>
                <a:effectLst/>
                <a:latin typeface="Arial" panose="020B0604020202020204" pitchFamily="34" charset="0"/>
              </a:rPr>
              <a:t>Universal Design for Learning Guidelines version 2.2</a:t>
            </a:r>
            <a:r>
              <a:rPr lang="en-US" sz="1400" b="0" i="0" dirty="0">
                <a:solidFill>
                  <a:srgbClr val="292929"/>
                </a:solidFill>
                <a:effectLst/>
                <a:latin typeface="Arial" panose="020B0604020202020204" pitchFamily="34" charset="0"/>
              </a:rPr>
              <a:t>. Available at: http://udlguidelines.cast.org (Accessed:14/04/2023). </a:t>
            </a:r>
            <a:endParaRPr lang="en-US" sz="1400" b="0" i="0" dirty="0">
              <a:solidFill>
                <a:srgbClr val="000000"/>
              </a:solidFill>
              <a:effectLst/>
              <a:latin typeface="Segoe UI" panose="020B0502040204020203" pitchFamily="34" charset="0"/>
            </a:endParaRPr>
          </a:p>
          <a:p>
            <a:pPr algn="l" rtl="0" fontAlgn="base"/>
            <a:r>
              <a:rPr lang="en-US" sz="1400" b="0" i="0" dirty="0">
                <a:solidFill>
                  <a:srgbClr val="292929"/>
                </a:solidFill>
                <a:effectLst/>
                <a:latin typeface="Calibri" panose="020F0502020204030204" pitchFamily="34" charset="0"/>
              </a:rPr>
              <a:t> </a:t>
            </a:r>
            <a:endParaRPr lang="en-US" sz="1400" b="0" i="0" dirty="0">
              <a:solidFill>
                <a:srgbClr val="000000"/>
              </a:solidFill>
              <a:effectLst/>
              <a:latin typeface="Segoe UI" panose="020B0502040204020203" pitchFamily="34" charset="0"/>
            </a:endParaRPr>
          </a:p>
          <a:p>
            <a:pPr algn="l" rtl="0" fontAlgn="base"/>
            <a:r>
              <a:rPr lang="en-US" sz="1400" b="0" i="0" dirty="0">
                <a:solidFill>
                  <a:srgbClr val="000000"/>
                </a:solidFill>
                <a:effectLst/>
                <a:latin typeface="Arial" panose="020B0604020202020204" pitchFamily="34" charset="0"/>
              </a:rPr>
              <a:t>Champ, R. E., Adamou, M., &amp; </a:t>
            </a:r>
            <a:r>
              <a:rPr lang="en-US" sz="1400" b="0" i="0" dirty="0" err="1">
                <a:solidFill>
                  <a:srgbClr val="000000"/>
                </a:solidFill>
                <a:effectLst/>
                <a:latin typeface="Arial" panose="020B0604020202020204" pitchFamily="34" charset="0"/>
              </a:rPr>
              <a:t>Tolchard</a:t>
            </a:r>
            <a:r>
              <a:rPr lang="en-US" sz="1400" b="0" i="0" dirty="0">
                <a:solidFill>
                  <a:srgbClr val="000000"/>
                </a:solidFill>
                <a:effectLst/>
                <a:latin typeface="Arial" panose="020B0604020202020204" pitchFamily="34" charset="0"/>
              </a:rPr>
              <a:t>, B. (2022) 'Seeking connection, autonomy, and emotional feedback: A self-determination theory of self-regulation in attention-deficit hyperactivity disorder',</a:t>
            </a:r>
            <a:r>
              <a:rPr lang="en-US" sz="1400" b="0" i="1" dirty="0">
                <a:solidFill>
                  <a:srgbClr val="000000"/>
                </a:solidFill>
                <a:effectLst/>
                <a:latin typeface="Arial" panose="020B0604020202020204" pitchFamily="34" charset="0"/>
              </a:rPr>
              <a:t> Psychological Review, </a:t>
            </a:r>
            <a:r>
              <a:rPr lang="en-US" sz="1400" b="0" i="0" dirty="0">
                <a:solidFill>
                  <a:srgbClr val="000000"/>
                </a:solidFill>
                <a:effectLst/>
                <a:latin typeface="Arial" panose="020B0604020202020204" pitchFamily="34" charset="0"/>
              </a:rPr>
              <a:t>Advance of online publication. </a:t>
            </a:r>
            <a:endParaRPr lang="en-US" sz="1400" b="0" i="0" dirty="0">
              <a:solidFill>
                <a:srgbClr val="000000"/>
              </a:solidFill>
              <a:effectLst/>
              <a:latin typeface="Segoe UI" panose="020B0502040204020203" pitchFamily="34" charset="0"/>
            </a:endParaRPr>
          </a:p>
          <a:p>
            <a:pPr algn="l" rtl="0" fontAlgn="base"/>
            <a:r>
              <a:rPr lang="en-US" sz="1400" b="0" i="0" dirty="0">
                <a:solidFill>
                  <a:srgbClr val="000000"/>
                </a:solidFill>
                <a:effectLst/>
                <a:latin typeface="Calibri" panose="020F0502020204030204" pitchFamily="34" charset="0"/>
              </a:rPr>
              <a:t> </a:t>
            </a:r>
            <a:endParaRPr lang="en-US" sz="1400" b="0" i="0" dirty="0">
              <a:solidFill>
                <a:srgbClr val="000000"/>
              </a:solidFill>
              <a:effectLst/>
              <a:latin typeface="Segoe UI" panose="020B0502040204020203" pitchFamily="34" charset="0"/>
            </a:endParaRPr>
          </a:p>
          <a:p>
            <a:pPr algn="l" rtl="0" fontAlgn="base"/>
            <a:r>
              <a:rPr lang="en-US" sz="1400" b="0" i="0" dirty="0">
                <a:solidFill>
                  <a:srgbClr val="000000"/>
                </a:solidFill>
                <a:effectLst/>
                <a:latin typeface="Arial" panose="020B0604020202020204" pitchFamily="34" charset="0"/>
              </a:rPr>
              <a:t>Henning, C., </a:t>
            </a:r>
            <a:r>
              <a:rPr lang="en-US" sz="1400" b="0" i="0" dirty="0" err="1">
                <a:solidFill>
                  <a:srgbClr val="000000"/>
                </a:solidFill>
                <a:effectLst/>
                <a:latin typeface="Arial" panose="020B0604020202020204" pitchFamily="34" charset="0"/>
              </a:rPr>
              <a:t>Summerfeldt</a:t>
            </a:r>
            <a:r>
              <a:rPr lang="en-US" sz="1400" b="0" i="0" dirty="0">
                <a:solidFill>
                  <a:srgbClr val="000000"/>
                </a:solidFill>
                <a:effectLst/>
                <a:latin typeface="Arial" panose="020B0604020202020204" pitchFamily="34" charset="0"/>
              </a:rPr>
              <a:t>, L.J and Parker J.D.A (2022) 'ADHD and Academic Success in University Students: The Important Role of Impaired Attention',</a:t>
            </a:r>
            <a:r>
              <a:rPr lang="en-US" sz="1400" b="0" i="1" dirty="0">
                <a:solidFill>
                  <a:srgbClr val="000000"/>
                </a:solidFill>
                <a:effectLst/>
                <a:latin typeface="Arial" panose="020B0604020202020204" pitchFamily="34" charset="0"/>
              </a:rPr>
              <a:t> Journal of Attention Disorders, </a:t>
            </a:r>
            <a:r>
              <a:rPr lang="en-US" sz="1400" b="0" i="0" dirty="0">
                <a:solidFill>
                  <a:srgbClr val="000000"/>
                </a:solidFill>
                <a:effectLst/>
                <a:latin typeface="Arial" panose="020B0604020202020204" pitchFamily="34" charset="0"/>
              </a:rPr>
              <a:t>26(6), pp. 893-901. </a:t>
            </a:r>
            <a:endParaRPr lang="en-US" sz="1400" b="0" i="0" dirty="0">
              <a:solidFill>
                <a:srgbClr val="000000"/>
              </a:solidFill>
              <a:effectLst/>
              <a:latin typeface="Segoe UI" panose="020B0502040204020203" pitchFamily="34" charset="0"/>
            </a:endParaRPr>
          </a:p>
          <a:p>
            <a:pPr algn="l" rtl="0" fontAlgn="base"/>
            <a:r>
              <a:rPr lang="en-US" sz="1200" b="0" i="0" dirty="0">
                <a:solidFill>
                  <a:srgbClr val="000000"/>
                </a:solidFill>
                <a:effectLst/>
                <a:latin typeface="Calibri" panose="020F0502020204030204" pitchFamily="34" charset="0"/>
              </a:rPr>
              <a:t> </a:t>
            </a:r>
            <a:endParaRPr lang="en-US" sz="1200" b="0" i="0" dirty="0">
              <a:solidFill>
                <a:srgbClr val="000000"/>
              </a:solidFill>
              <a:effectLst/>
              <a:latin typeface="Segoe UI" panose="020B0502040204020203" pitchFamily="34" charset="0"/>
            </a:endParaRPr>
          </a:p>
          <a:p>
            <a:endParaRPr lang="en-GB" dirty="0"/>
          </a:p>
        </p:txBody>
      </p:sp>
    </p:spTree>
    <p:extLst>
      <p:ext uri="{BB962C8B-B14F-4D97-AF65-F5344CB8AC3E}">
        <p14:creationId xmlns:p14="http://schemas.microsoft.com/office/powerpoint/2010/main" val="2973320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C56F350-8039-475D-ADB6-1ECB73A22157}"/>
              </a:ext>
            </a:extLst>
          </p:cNvPr>
          <p:cNvSpPr>
            <a:spLocks noGrp="1"/>
          </p:cNvSpPr>
          <p:nvPr>
            <p:ph type="body" sz="quarter" idx="10"/>
          </p:nvPr>
        </p:nvSpPr>
        <p:spPr>
          <a:xfrm>
            <a:off x="710406" y="972907"/>
            <a:ext cx="7723187" cy="583593"/>
          </a:xfrm>
        </p:spPr>
        <p:txBody>
          <a:bodyPr/>
          <a:lstStyle/>
          <a:p>
            <a:r>
              <a:rPr lang="en-GB" dirty="0"/>
              <a:t>References and resources</a:t>
            </a:r>
          </a:p>
        </p:txBody>
      </p:sp>
      <p:sp>
        <p:nvSpPr>
          <p:cNvPr id="10" name="TextBox 9">
            <a:extLst>
              <a:ext uri="{FF2B5EF4-FFF2-40B4-BE49-F238E27FC236}">
                <a16:creationId xmlns:a16="http://schemas.microsoft.com/office/drawing/2014/main" id="{82CD4F5C-3F17-4D09-835C-F5E3CA9779AA}"/>
              </a:ext>
            </a:extLst>
          </p:cNvPr>
          <p:cNvSpPr txBox="1"/>
          <p:nvPr/>
        </p:nvSpPr>
        <p:spPr>
          <a:xfrm>
            <a:off x="469683" y="1748894"/>
            <a:ext cx="7963910" cy="3385542"/>
          </a:xfrm>
          <a:prstGeom prst="rect">
            <a:avLst/>
          </a:prstGeom>
          <a:noFill/>
        </p:spPr>
        <p:txBody>
          <a:bodyPr wrap="square" rtlCol="0">
            <a:spAutoFit/>
          </a:bodyPr>
          <a:lstStyle/>
          <a:p>
            <a:pPr fontAlgn="base"/>
            <a:r>
              <a:rPr lang="en-US" sz="1400" b="0" i="0" dirty="0">
                <a:solidFill>
                  <a:srgbClr val="000000"/>
                </a:solidFill>
                <a:effectLst/>
                <a:latin typeface="Arial" panose="020B0604020202020204" pitchFamily="34" charset="0"/>
              </a:rPr>
              <a:t>Kelly, C., Sharma, S., </a:t>
            </a:r>
            <a:r>
              <a:rPr lang="en-US" sz="1400" b="0" i="0" dirty="0" err="1">
                <a:solidFill>
                  <a:srgbClr val="000000"/>
                </a:solidFill>
                <a:effectLst/>
                <a:latin typeface="Arial" panose="020B0604020202020204" pitchFamily="34" charset="0"/>
              </a:rPr>
              <a:t>Jieman</a:t>
            </a:r>
            <a:r>
              <a:rPr lang="en-US" sz="1400" b="0" i="0" dirty="0">
                <a:solidFill>
                  <a:srgbClr val="000000"/>
                </a:solidFill>
                <a:effectLst/>
                <a:latin typeface="Arial" panose="020B0604020202020204" pitchFamily="34" charset="0"/>
              </a:rPr>
              <a:t>, A.-T., &amp; Ramon, S. (2020). Sense-making narratives of autistic women diagnosed in adulthood: a systematic review of the qualitative research. </a:t>
            </a:r>
            <a:r>
              <a:rPr lang="en-US" sz="1400" b="0" i="1" dirty="0">
                <a:solidFill>
                  <a:srgbClr val="000000"/>
                </a:solidFill>
                <a:effectLst/>
                <a:latin typeface="Arial" panose="020B0604020202020204" pitchFamily="34" charset="0"/>
              </a:rPr>
              <a:t>Disability &amp; Society.</a:t>
            </a:r>
            <a:r>
              <a:rPr lang="en-US" sz="1400" b="0" i="0" dirty="0">
                <a:solidFill>
                  <a:srgbClr val="000000"/>
                </a:solidFill>
                <a:effectLst/>
                <a:latin typeface="Arial" panose="020B0604020202020204" pitchFamily="34" charset="0"/>
              </a:rPr>
              <a:t> </a:t>
            </a:r>
          </a:p>
          <a:p>
            <a:pPr algn="l" rtl="0" fontAlgn="base"/>
            <a:endParaRPr lang="en-US" sz="1400" dirty="0">
              <a:solidFill>
                <a:srgbClr val="000000"/>
              </a:solidFill>
              <a:latin typeface="Arial" panose="020B0604020202020204" pitchFamily="34" charset="0"/>
            </a:endParaRPr>
          </a:p>
          <a:p>
            <a:pPr algn="l" rtl="0" fontAlgn="base"/>
            <a:r>
              <a:rPr lang="en-US" sz="1400" b="0" i="0" dirty="0">
                <a:solidFill>
                  <a:srgbClr val="000000"/>
                </a:solidFill>
                <a:effectLst/>
                <a:latin typeface="Arial" panose="020B0604020202020204" pitchFamily="34" charset="0"/>
              </a:rPr>
              <a:t>Sedgwick, J. A. (2018). University students with attention deficit hyperactivity disorder (ADHD): a literature review. </a:t>
            </a:r>
            <a:r>
              <a:rPr lang="en-US" sz="1400" b="0" i="1" dirty="0">
                <a:solidFill>
                  <a:srgbClr val="000000"/>
                </a:solidFill>
                <a:effectLst/>
                <a:latin typeface="Arial" panose="020B0604020202020204" pitchFamily="34" charset="0"/>
              </a:rPr>
              <a:t>Irish Journal of Psychological Medicine, </a:t>
            </a:r>
            <a:r>
              <a:rPr lang="en-US" sz="1400" b="0" i="0" dirty="0">
                <a:solidFill>
                  <a:srgbClr val="000000"/>
                </a:solidFill>
                <a:effectLst/>
                <a:latin typeface="Arial" panose="020B0604020202020204" pitchFamily="34" charset="0"/>
              </a:rPr>
              <a:t>35, 221-235. </a:t>
            </a:r>
            <a:endParaRPr lang="en-US" sz="1400" b="0" i="0" dirty="0">
              <a:solidFill>
                <a:srgbClr val="000000"/>
              </a:solidFill>
              <a:effectLst/>
              <a:latin typeface="Segoe UI" panose="020B0502040204020203" pitchFamily="34" charset="0"/>
            </a:endParaRPr>
          </a:p>
          <a:p>
            <a:pPr algn="l" rtl="0" fontAlgn="base"/>
            <a:r>
              <a:rPr lang="en-US" sz="1400" b="0" i="0" dirty="0">
                <a:solidFill>
                  <a:srgbClr val="000000"/>
                </a:solidFill>
                <a:effectLst/>
                <a:latin typeface="Calibri" panose="020F0502020204030204" pitchFamily="34" charset="0"/>
              </a:rPr>
              <a:t> </a:t>
            </a:r>
            <a:endParaRPr lang="en-US" sz="1400" b="0" i="0" dirty="0">
              <a:solidFill>
                <a:srgbClr val="000000"/>
              </a:solidFill>
              <a:effectLst/>
              <a:latin typeface="Segoe UI" panose="020B0502040204020203" pitchFamily="34" charset="0"/>
            </a:endParaRPr>
          </a:p>
          <a:p>
            <a:pPr algn="l" rtl="0" fontAlgn="base"/>
            <a:r>
              <a:rPr lang="en-US" sz="1400" b="0" i="0" dirty="0">
                <a:solidFill>
                  <a:srgbClr val="000000"/>
                </a:solidFill>
                <a:effectLst/>
                <a:latin typeface="Arial" panose="020B0604020202020204" pitchFamily="34" charset="0"/>
              </a:rPr>
              <a:t>Sedgwick‑Müller, J. A., Müller‑Sedgwick, U., Adamou, M., Catani, M., Champ, R., </a:t>
            </a:r>
            <a:r>
              <a:rPr lang="en-US" sz="1400" b="0" i="0" dirty="0" err="1">
                <a:solidFill>
                  <a:srgbClr val="000000"/>
                </a:solidFill>
                <a:effectLst/>
                <a:latin typeface="Arial" panose="020B0604020202020204" pitchFamily="34" charset="0"/>
              </a:rPr>
              <a:t>Gudjónsson</a:t>
            </a:r>
            <a:r>
              <a:rPr lang="en-US" sz="1400" b="0" i="0" dirty="0">
                <a:solidFill>
                  <a:srgbClr val="000000"/>
                </a:solidFill>
                <a:effectLst/>
                <a:latin typeface="Arial" panose="020B0604020202020204" pitchFamily="34" charset="0"/>
              </a:rPr>
              <a:t>, G., Hank, D., Pitts, M., Young, S., &amp; </a:t>
            </a:r>
            <a:r>
              <a:rPr lang="en-US" sz="1400" b="0" i="0" dirty="0" err="1">
                <a:solidFill>
                  <a:srgbClr val="000000"/>
                </a:solidFill>
                <a:effectLst/>
                <a:latin typeface="Arial" panose="020B0604020202020204" pitchFamily="34" charset="0"/>
              </a:rPr>
              <a:t>Asherson</a:t>
            </a:r>
            <a:r>
              <a:rPr lang="en-US" sz="1400" b="0" i="0" dirty="0">
                <a:solidFill>
                  <a:srgbClr val="000000"/>
                </a:solidFill>
                <a:effectLst/>
                <a:latin typeface="Arial" panose="020B0604020202020204" pitchFamily="34" charset="0"/>
              </a:rPr>
              <a:t>, P. (2022) 'University students with attention deficit hyperactivity disorder (ADHD): A consensus statement from the UK Adult ADHD Network (UKAAN)', </a:t>
            </a:r>
            <a:r>
              <a:rPr lang="en-US" sz="1400" b="0" i="1" dirty="0">
                <a:solidFill>
                  <a:srgbClr val="000000"/>
                </a:solidFill>
                <a:effectLst/>
                <a:latin typeface="Arial" panose="020B0604020202020204" pitchFamily="34" charset="0"/>
              </a:rPr>
              <a:t>BMC Psychiatry</a:t>
            </a:r>
            <a:r>
              <a:rPr lang="en-US" sz="1400" b="0" i="0" dirty="0">
                <a:solidFill>
                  <a:srgbClr val="000000"/>
                </a:solidFill>
                <a:effectLst/>
                <a:latin typeface="Arial" panose="020B0604020202020204" pitchFamily="34" charset="0"/>
              </a:rPr>
              <a:t>, 22(292), pp. 1-27. </a:t>
            </a:r>
            <a:endParaRPr lang="en-US" sz="1400" b="0" i="0" dirty="0">
              <a:solidFill>
                <a:srgbClr val="000000"/>
              </a:solidFill>
              <a:effectLst/>
              <a:latin typeface="Segoe UI" panose="020B0502040204020203" pitchFamily="34" charset="0"/>
            </a:endParaRPr>
          </a:p>
          <a:p>
            <a:pPr algn="l" rtl="0" fontAlgn="base"/>
            <a:r>
              <a:rPr lang="en-US" sz="1400" b="0" i="0" dirty="0">
                <a:solidFill>
                  <a:srgbClr val="000000"/>
                </a:solidFill>
                <a:effectLst/>
                <a:latin typeface="Calibri" panose="020F0502020204030204" pitchFamily="34" charset="0"/>
              </a:rPr>
              <a:t> </a:t>
            </a:r>
            <a:endParaRPr lang="en-US" sz="1400" b="0" i="0" dirty="0">
              <a:solidFill>
                <a:srgbClr val="000000"/>
              </a:solidFill>
              <a:effectLst/>
              <a:latin typeface="Segoe UI" panose="020B0502040204020203" pitchFamily="34" charset="0"/>
            </a:endParaRPr>
          </a:p>
          <a:p>
            <a:pPr algn="l" rtl="0" fontAlgn="base"/>
            <a:r>
              <a:rPr lang="en-US" sz="1400" b="0" i="0" dirty="0">
                <a:solidFill>
                  <a:srgbClr val="292929"/>
                </a:solidFill>
                <a:effectLst/>
                <a:latin typeface="Arial" panose="020B0604020202020204" pitchFamily="34" charset="0"/>
              </a:rPr>
              <a:t>TASO (2023). Summary Report: </a:t>
            </a:r>
            <a:r>
              <a:rPr lang="en-US" sz="1400" b="0" i="0" dirty="0">
                <a:solidFill>
                  <a:srgbClr val="000000"/>
                </a:solidFill>
                <a:effectLst/>
                <a:latin typeface="Arial" panose="020B0604020202020204" pitchFamily="34" charset="0"/>
              </a:rPr>
              <a:t>What works to reduce equality gaps for disabled students. </a:t>
            </a:r>
            <a:endParaRPr lang="en-US" sz="1400" b="0" i="0" dirty="0">
              <a:solidFill>
                <a:srgbClr val="000000"/>
              </a:solidFill>
              <a:effectLst/>
              <a:latin typeface="Segoe UI" panose="020B0502040204020203" pitchFamily="34" charset="0"/>
            </a:endParaRPr>
          </a:p>
          <a:p>
            <a:pPr algn="l" rtl="0" fontAlgn="base"/>
            <a:r>
              <a:rPr lang="en-US" sz="1400" b="0" i="0" dirty="0">
                <a:solidFill>
                  <a:srgbClr val="000000"/>
                </a:solidFill>
                <a:effectLst/>
                <a:latin typeface="Calibri" panose="020F0502020204030204" pitchFamily="34" charset="0"/>
              </a:rPr>
              <a:t> </a:t>
            </a:r>
            <a:endParaRPr lang="en-US" sz="1400" b="0" i="0" dirty="0">
              <a:solidFill>
                <a:srgbClr val="000000"/>
              </a:solidFill>
              <a:effectLst/>
              <a:latin typeface="Segoe UI" panose="020B0502040204020203" pitchFamily="34" charset="0"/>
            </a:endParaRPr>
          </a:p>
          <a:p>
            <a:endParaRPr lang="en-GB" dirty="0"/>
          </a:p>
        </p:txBody>
      </p:sp>
    </p:spTree>
    <p:extLst>
      <p:ext uri="{BB962C8B-B14F-4D97-AF65-F5344CB8AC3E}">
        <p14:creationId xmlns:p14="http://schemas.microsoft.com/office/powerpoint/2010/main" val="3887345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0464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C9EF9-8CDE-9F46-81F2-2610F78E4B56}"/>
              </a:ext>
            </a:extLst>
          </p:cNvPr>
          <p:cNvSpPr>
            <a:spLocks noGrp="1"/>
          </p:cNvSpPr>
          <p:nvPr>
            <p:ph type="ctrTitle"/>
          </p:nvPr>
        </p:nvSpPr>
        <p:spPr>
          <a:xfrm>
            <a:off x="798983" y="3218284"/>
            <a:ext cx="7208837" cy="525369"/>
          </a:xfrm>
        </p:spPr>
        <p:txBody>
          <a:bodyPr>
            <a:noAutofit/>
          </a:bodyPr>
          <a:lstStyle/>
          <a:p>
            <a:r>
              <a:rPr lang="en-GB" sz="1600" b="1" dirty="0">
                <a:solidFill>
                  <a:srgbClr val="E2E8F0"/>
                </a:solidFill>
                <a:effectLst/>
              </a:rPr>
              <a:t>Applying principles of Universal Design for Learning (UDL) to support neurodivergent students through independent research projects.</a:t>
            </a:r>
            <a:endParaRPr lang="en-US" sz="1600" dirty="0"/>
          </a:p>
        </p:txBody>
      </p:sp>
      <p:sp>
        <p:nvSpPr>
          <p:cNvPr id="5" name="Text Placeholder 4">
            <a:extLst>
              <a:ext uri="{FF2B5EF4-FFF2-40B4-BE49-F238E27FC236}">
                <a16:creationId xmlns:a16="http://schemas.microsoft.com/office/drawing/2014/main" id="{4B8B8BA6-741E-9D41-A852-63ACD0C39222}"/>
              </a:ext>
            </a:extLst>
          </p:cNvPr>
          <p:cNvSpPr>
            <a:spLocks noGrp="1"/>
          </p:cNvSpPr>
          <p:nvPr>
            <p:ph type="body" sz="quarter" idx="10"/>
          </p:nvPr>
        </p:nvSpPr>
        <p:spPr/>
        <p:txBody>
          <a:bodyPr/>
          <a:lstStyle/>
          <a:p>
            <a:r>
              <a:rPr lang="en-US" dirty="0">
                <a:latin typeface="Arial"/>
                <a:cs typeface="Arial"/>
              </a:rPr>
              <a:t>Festival of Learning and Teaching 2023</a:t>
            </a:r>
          </a:p>
        </p:txBody>
      </p:sp>
      <p:sp>
        <p:nvSpPr>
          <p:cNvPr id="6" name="Text Placeholder 5">
            <a:extLst>
              <a:ext uri="{FF2B5EF4-FFF2-40B4-BE49-F238E27FC236}">
                <a16:creationId xmlns:a16="http://schemas.microsoft.com/office/drawing/2014/main" id="{006928B9-5667-8541-B9A7-3CB790B95D12}"/>
              </a:ext>
            </a:extLst>
          </p:cNvPr>
          <p:cNvSpPr>
            <a:spLocks noGrp="1"/>
          </p:cNvSpPr>
          <p:nvPr>
            <p:ph type="body" sz="quarter" idx="11"/>
          </p:nvPr>
        </p:nvSpPr>
        <p:spPr/>
        <p:txBody>
          <a:bodyPr/>
          <a:lstStyle/>
          <a:p>
            <a:r>
              <a:rPr lang="en-US" dirty="0">
                <a:latin typeface="Arial"/>
                <a:cs typeface="Arial"/>
              </a:rPr>
              <a:t>Date: June 2023 </a:t>
            </a:r>
            <a:r>
              <a:rPr lang="en-GB" dirty="0">
                <a:latin typeface="Arial"/>
                <a:cs typeface="Arial"/>
              </a:rPr>
              <a:t> </a:t>
            </a:r>
            <a:r>
              <a:rPr lang="en-GB" sz="800" dirty="0">
                <a:latin typeface="Arial"/>
                <a:cs typeface="Arial"/>
              </a:rPr>
              <a:t>●</a:t>
            </a:r>
            <a:r>
              <a:rPr lang="en-GB" dirty="0">
                <a:latin typeface="Arial"/>
                <a:cs typeface="Arial"/>
              </a:rPr>
              <a:t>  Written by: Study Support Team</a:t>
            </a:r>
            <a:r>
              <a:rPr lang="en-GB" sz="800" dirty="0">
                <a:latin typeface="Arial"/>
                <a:cs typeface="Arial"/>
              </a:rPr>
              <a:t>●</a:t>
            </a:r>
            <a:r>
              <a:rPr lang="en-GB" dirty="0">
                <a:latin typeface="Arial"/>
                <a:cs typeface="Arial"/>
              </a:rPr>
              <a:t>  Venue: St Mary’s Road</a:t>
            </a:r>
            <a:endParaRPr lang="en-US" dirty="0">
              <a:latin typeface="Arial"/>
              <a:cs typeface="Arial"/>
            </a:endParaRPr>
          </a:p>
        </p:txBody>
      </p:sp>
    </p:spTree>
    <p:extLst>
      <p:ext uri="{BB962C8B-B14F-4D97-AF65-F5344CB8AC3E}">
        <p14:creationId xmlns:p14="http://schemas.microsoft.com/office/powerpoint/2010/main" val="3180443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C9EF9-8CDE-9F46-81F2-2610F78E4B56}"/>
              </a:ext>
            </a:extLst>
          </p:cNvPr>
          <p:cNvSpPr>
            <a:spLocks noGrp="1"/>
          </p:cNvSpPr>
          <p:nvPr>
            <p:ph type="ctrTitle"/>
          </p:nvPr>
        </p:nvSpPr>
        <p:spPr/>
        <p:txBody>
          <a:bodyPr/>
          <a:lstStyle/>
          <a:p>
            <a:r>
              <a:rPr lang="en-US" dirty="0">
                <a:latin typeface="Arial"/>
                <a:cs typeface="Arial"/>
              </a:rPr>
              <a:t>Session Introduction</a:t>
            </a:r>
            <a:endParaRPr lang="en-US" dirty="0"/>
          </a:p>
        </p:txBody>
      </p:sp>
      <p:pic>
        <p:nvPicPr>
          <p:cNvPr id="10" name="Picture 9" descr="A picture containing drawing, shirt&#10;&#10;Description automatically generated">
            <a:extLst>
              <a:ext uri="{FF2B5EF4-FFF2-40B4-BE49-F238E27FC236}">
                <a16:creationId xmlns:a16="http://schemas.microsoft.com/office/drawing/2014/main" id="{4777B427-45D3-7546-BF8D-53132948BC9D}"/>
              </a:ext>
            </a:extLst>
          </p:cNvPr>
          <p:cNvPicPr>
            <a:picLocks noChangeAspect="1"/>
          </p:cNvPicPr>
          <p:nvPr/>
        </p:nvPicPr>
        <p:blipFill>
          <a:blip r:embed="rId3"/>
          <a:stretch>
            <a:fillRect/>
          </a:stretch>
        </p:blipFill>
        <p:spPr>
          <a:xfrm>
            <a:off x="7603071" y="101600"/>
            <a:ext cx="1168148" cy="1112873"/>
          </a:xfrm>
          <a:prstGeom prst="rect">
            <a:avLst/>
          </a:prstGeom>
        </p:spPr>
      </p:pic>
    </p:spTree>
    <p:extLst>
      <p:ext uri="{BB962C8B-B14F-4D97-AF65-F5344CB8AC3E}">
        <p14:creationId xmlns:p14="http://schemas.microsoft.com/office/powerpoint/2010/main" val="1431558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A41AEC-9D8D-43AC-B891-E9A59F550B13}"/>
              </a:ext>
            </a:extLst>
          </p:cNvPr>
          <p:cNvSpPr>
            <a:spLocks noGrp="1"/>
          </p:cNvSpPr>
          <p:nvPr>
            <p:ph idx="1"/>
          </p:nvPr>
        </p:nvSpPr>
        <p:spPr/>
        <p:txBody>
          <a:bodyPr vert="horz" lIns="91440" tIns="45720" rIns="91440" bIns="45720" rtlCol="0" anchor="t">
            <a:normAutofit/>
          </a:bodyPr>
          <a:lstStyle/>
          <a:p>
            <a:endParaRPr lang="en-US" dirty="0"/>
          </a:p>
          <a:p>
            <a:r>
              <a:rPr lang="en-US" dirty="0"/>
              <a:t>Samuel Ratzer Willis</a:t>
            </a:r>
          </a:p>
          <a:p>
            <a:r>
              <a:rPr lang="en-US" dirty="0"/>
              <a:t>Katherine Smythe</a:t>
            </a:r>
          </a:p>
          <a:p>
            <a:r>
              <a:rPr lang="en-US" dirty="0"/>
              <a:t>Jessica Dineen</a:t>
            </a:r>
          </a:p>
          <a:p>
            <a:endParaRPr lang="en-US" dirty="0"/>
          </a:p>
          <a:p>
            <a:r>
              <a:rPr lang="en-US" dirty="0"/>
              <a:t>Study Support Advisors</a:t>
            </a:r>
          </a:p>
          <a:p>
            <a:endParaRPr lang="en-US" dirty="0"/>
          </a:p>
          <a:p>
            <a:r>
              <a:rPr lang="en-US" dirty="0"/>
              <a:t>Lived experience of neurodivergence and/or experience of supporting students that identify as neurodivergent</a:t>
            </a:r>
          </a:p>
        </p:txBody>
      </p:sp>
      <p:sp>
        <p:nvSpPr>
          <p:cNvPr id="3" name="Text Placeholder 2">
            <a:extLst>
              <a:ext uri="{FF2B5EF4-FFF2-40B4-BE49-F238E27FC236}">
                <a16:creationId xmlns:a16="http://schemas.microsoft.com/office/drawing/2014/main" id="{E4A0D6DD-2C32-4A76-B307-224B3764B03B}"/>
              </a:ext>
            </a:extLst>
          </p:cNvPr>
          <p:cNvSpPr>
            <a:spLocks noGrp="1"/>
          </p:cNvSpPr>
          <p:nvPr>
            <p:ph type="body" sz="quarter" idx="10"/>
          </p:nvPr>
        </p:nvSpPr>
        <p:spPr>
          <a:xfrm>
            <a:off x="2884170" y="1512738"/>
            <a:ext cx="5631180" cy="583593"/>
          </a:xfrm>
        </p:spPr>
        <p:txBody>
          <a:bodyPr anchor="t"/>
          <a:lstStyle/>
          <a:p>
            <a:r>
              <a:rPr lang="en-US" dirty="0"/>
              <a:t>Who are we?</a:t>
            </a:r>
          </a:p>
        </p:txBody>
      </p:sp>
      <p:pic>
        <p:nvPicPr>
          <p:cNvPr id="9" name="Picture 8" descr="A picture containing drawing, mirror, shirt&#10;&#10;Description automatically generated">
            <a:extLst>
              <a:ext uri="{FF2B5EF4-FFF2-40B4-BE49-F238E27FC236}">
                <a16:creationId xmlns:a16="http://schemas.microsoft.com/office/drawing/2014/main" id="{3046E866-6C48-B645-8E07-2A0B29EE9CB0}"/>
              </a:ext>
            </a:extLst>
          </p:cNvPr>
          <p:cNvPicPr>
            <a:picLocks noChangeAspect="1"/>
          </p:cNvPicPr>
          <p:nvPr/>
        </p:nvPicPr>
        <p:blipFill>
          <a:blip r:embed="rId2"/>
          <a:stretch>
            <a:fillRect/>
          </a:stretch>
        </p:blipFill>
        <p:spPr>
          <a:xfrm>
            <a:off x="7603071" y="101600"/>
            <a:ext cx="1168148" cy="1112873"/>
          </a:xfrm>
          <a:prstGeom prst="rect">
            <a:avLst/>
          </a:prstGeom>
        </p:spPr>
      </p:pic>
    </p:spTree>
    <p:extLst>
      <p:ext uri="{BB962C8B-B14F-4D97-AF65-F5344CB8AC3E}">
        <p14:creationId xmlns:p14="http://schemas.microsoft.com/office/powerpoint/2010/main" val="2794413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A41AEC-9D8D-43AC-B891-E9A59F550B13}"/>
              </a:ext>
            </a:extLst>
          </p:cNvPr>
          <p:cNvSpPr>
            <a:spLocks noGrp="1"/>
          </p:cNvSpPr>
          <p:nvPr>
            <p:ph idx="1"/>
          </p:nvPr>
        </p:nvSpPr>
        <p:spPr/>
        <p:txBody>
          <a:bodyPr vert="horz" lIns="91440" tIns="45720" rIns="91440" bIns="45720" rtlCol="0" anchor="t">
            <a:normAutofit/>
          </a:bodyPr>
          <a:lstStyle/>
          <a:p>
            <a:pPr marL="285750" indent="-285750">
              <a:buFontTx/>
              <a:buChar char="-"/>
            </a:pPr>
            <a:r>
              <a:rPr lang="en-US" dirty="0"/>
              <a:t>Discussion about Neurodivergence (ND)</a:t>
            </a:r>
          </a:p>
          <a:p>
            <a:pPr marL="285750" indent="-285750">
              <a:buFontTx/>
              <a:buChar char="-"/>
            </a:pPr>
            <a:endParaRPr lang="en-US" dirty="0"/>
          </a:p>
          <a:p>
            <a:pPr marL="285750" indent="-285750">
              <a:buFontTx/>
              <a:buChar char="-"/>
            </a:pPr>
            <a:r>
              <a:rPr lang="en-US" dirty="0"/>
              <a:t>Strengths of ND and possible barriers when undertaking research</a:t>
            </a:r>
          </a:p>
          <a:p>
            <a:pPr marL="285750" indent="-285750">
              <a:buFontTx/>
              <a:buChar char="-"/>
            </a:pPr>
            <a:endParaRPr lang="en-US" dirty="0"/>
          </a:p>
          <a:p>
            <a:pPr marL="285750" indent="-285750">
              <a:buFontTx/>
              <a:buChar char="-"/>
            </a:pPr>
            <a:r>
              <a:rPr lang="en-US" dirty="0"/>
              <a:t>Limitations of current adjustments</a:t>
            </a:r>
          </a:p>
          <a:p>
            <a:pPr marL="285750" indent="-285750">
              <a:buFontTx/>
              <a:buChar char="-"/>
            </a:pPr>
            <a:endParaRPr lang="en-US" dirty="0"/>
          </a:p>
          <a:p>
            <a:pPr marL="285750" indent="-285750">
              <a:buFontTx/>
              <a:buChar char="-"/>
            </a:pPr>
            <a:r>
              <a:rPr lang="en-US" dirty="0"/>
              <a:t>Application of UDL to research projects</a:t>
            </a:r>
          </a:p>
        </p:txBody>
      </p:sp>
      <p:sp>
        <p:nvSpPr>
          <p:cNvPr id="3" name="Text Placeholder 2">
            <a:extLst>
              <a:ext uri="{FF2B5EF4-FFF2-40B4-BE49-F238E27FC236}">
                <a16:creationId xmlns:a16="http://schemas.microsoft.com/office/drawing/2014/main" id="{E4A0D6DD-2C32-4A76-B307-224B3764B03B}"/>
              </a:ext>
            </a:extLst>
          </p:cNvPr>
          <p:cNvSpPr>
            <a:spLocks noGrp="1"/>
          </p:cNvSpPr>
          <p:nvPr>
            <p:ph type="body" sz="quarter" idx="10"/>
          </p:nvPr>
        </p:nvSpPr>
        <p:spPr>
          <a:xfrm>
            <a:off x="2884170" y="1512738"/>
            <a:ext cx="5631180" cy="583593"/>
          </a:xfrm>
        </p:spPr>
        <p:txBody>
          <a:bodyPr anchor="t"/>
          <a:lstStyle/>
          <a:p>
            <a:r>
              <a:rPr lang="en-US" dirty="0"/>
              <a:t>Session Outline</a:t>
            </a:r>
          </a:p>
        </p:txBody>
      </p:sp>
      <p:pic>
        <p:nvPicPr>
          <p:cNvPr id="9" name="Picture 8" descr="A picture containing drawing, mirror, shirt&#10;&#10;Description automatically generated">
            <a:extLst>
              <a:ext uri="{FF2B5EF4-FFF2-40B4-BE49-F238E27FC236}">
                <a16:creationId xmlns:a16="http://schemas.microsoft.com/office/drawing/2014/main" id="{3046E866-6C48-B645-8E07-2A0B29EE9CB0}"/>
              </a:ext>
            </a:extLst>
          </p:cNvPr>
          <p:cNvPicPr>
            <a:picLocks noChangeAspect="1"/>
          </p:cNvPicPr>
          <p:nvPr/>
        </p:nvPicPr>
        <p:blipFill>
          <a:blip r:embed="rId2"/>
          <a:stretch>
            <a:fillRect/>
          </a:stretch>
        </p:blipFill>
        <p:spPr>
          <a:xfrm>
            <a:off x="7603071" y="101600"/>
            <a:ext cx="1168148" cy="1112873"/>
          </a:xfrm>
          <a:prstGeom prst="rect">
            <a:avLst/>
          </a:prstGeom>
        </p:spPr>
      </p:pic>
    </p:spTree>
    <p:extLst>
      <p:ext uri="{BB962C8B-B14F-4D97-AF65-F5344CB8AC3E}">
        <p14:creationId xmlns:p14="http://schemas.microsoft.com/office/powerpoint/2010/main" val="293335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A41AEC-9D8D-43AC-B891-E9A59F550B13}"/>
              </a:ext>
            </a:extLst>
          </p:cNvPr>
          <p:cNvSpPr>
            <a:spLocks noGrp="1"/>
          </p:cNvSpPr>
          <p:nvPr>
            <p:ph idx="1"/>
          </p:nvPr>
        </p:nvSpPr>
        <p:spPr/>
        <p:txBody>
          <a:bodyPr vert="horz" lIns="91440" tIns="45720" rIns="91440" bIns="45720" rtlCol="0" anchor="t">
            <a:normAutofit/>
          </a:bodyPr>
          <a:lstStyle/>
          <a:p>
            <a:endParaRPr lang="en-US" dirty="0"/>
          </a:p>
          <a:p>
            <a:r>
              <a:rPr lang="en-US" dirty="0"/>
              <a:t>Developed by CAST</a:t>
            </a:r>
          </a:p>
          <a:p>
            <a:endParaRPr lang="en-US" dirty="0"/>
          </a:p>
          <a:p>
            <a:r>
              <a:rPr lang="en-US" dirty="0"/>
              <a:t>The UDL framework provide 9 areas of focus to </a:t>
            </a:r>
            <a:r>
              <a:rPr lang="en-US" dirty="0" err="1"/>
              <a:t>optimise</a:t>
            </a:r>
            <a:r>
              <a:rPr lang="en-US" dirty="0"/>
              <a:t> learning and teaching for all.</a:t>
            </a:r>
          </a:p>
          <a:p>
            <a:endParaRPr lang="en-US" dirty="0"/>
          </a:p>
          <a:p>
            <a:r>
              <a:rPr lang="en-US" dirty="0"/>
              <a:t>The aim is to improve equity in learning.</a:t>
            </a:r>
          </a:p>
        </p:txBody>
      </p:sp>
      <p:sp>
        <p:nvSpPr>
          <p:cNvPr id="3" name="Text Placeholder 2">
            <a:extLst>
              <a:ext uri="{FF2B5EF4-FFF2-40B4-BE49-F238E27FC236}">
                <a16:creationId xmlns:a16="http://schemas.microsoft.com/office/drawing/2014/main" id="{E4A0D6DD-2C32-4A76-B307-224B3764B03B}"/>
              </a:ext>
            </a:extLst>
          </p:cNvPr>
          <p:cNvSpPr>
            <a:spLocks noGrp="1"/>
          </p:cNvSpPr>
          <p:nvPr>
            <p:ph type="body" sz="quarter" idx="10"/>
          </p:nvPr>
        </p:nvSpPr>
        <p:spPr>
          <a:xfrm>
            <a:off x="2884169" y="1512738"/>
            <a:ext cx="6079722" cy="1112873"/>
          </a:xfrm>
        </p:spPr>
        <p:txBody>
          <a:bodyPr anchor="t"/>
          <a:lstStyle/>
          <a:p>
            <a:r>
              <a:rPr lang="en-US" sz="2400" dirty="0"/>
              <a:t>What is Universal Design for Learning?</a:t>
            </a:r>
          </a:p>
        </p:txBody>
      </p:sp>
      <p:pic>
        <p:nvPicPr>
          <p:cNvPr id="9" name="Picture 8" descr="A picture containing drawing, mirror, shirt&#10;&#10;Description automatically generated">
            <a:extLst>
              <a:ext uri="{FF2B5EF4-FFF2-40B4-BE49-F238E27FC236}">
                <a16:creationId xmlns:a16="http://schemas.microsoft.com/office/drawing/2014/main" id="{3046E866-6C48-B645-8E07-2A0B29EE9CB0}"/>
              </a:ext>
            </a:extLst>
          </p:cNvPr>
          <p:cNvPicPr>
            <a:picLocks noChangeAspect="1"/>
          </p:cNvPicPr>
          <p:nvPr/>
        </p:nvPicPr>
        <p:blipFill>
          <a:blip r:embed="rId2"/>
          <a:stretch>
            <a:fillRect/>
          </a:stretch>
        </p:blipFill>
        <p:spPr>
          <a:xfrm>
            <a:off x="7603071" y="101600"/>
            <a:ext cx="1168148" cy="1112873"/>
          </a:xfrm>
          <a:prstGeom prst="rect">
            <a:avLst/>
          </a:prstGeom>
        </p:spPr>
      </p:pic>
    </p:spTree>
    <p:extLst>
      <p:ext uri="{BB962C8B-B14F-4D97-AF65-F5344CB8AC3E}">
        <p14:creationId xmlns:p14="http://schemas.microsoft.com/office/powerpoint/2010/main" val="1687512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F69D2F-B2E3-44E0-83F6-E44C4C122BAF}"/>
              </a:ext>
            </a:extLst>
          </p:cNvPr>
          <p:cNvSpPr>
            <a:spLocks noGrp="1"/>
          </p:cNvSpPr>
          <p:nvPr>
            <p:ph idx="1"/>
          </p:nvPr>
        </p:nvSpPr>
        <p:spPr>
          <a:xfrm>
            <a:off x="2884170" y="2348917"/>
            <a:ext cx="5631180" cy="2163118"/>
          </a:xfrm>
        </p:spPr>
        <p:txBody>
          <a:bodyPr>
            <a:normAutofit fontScale="55000" lnSpcReduction="20000"/>
          </a:bodyPr>
          <a:lstStyle/>
          <a:p>
            <a:pPr>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GB" sz="2200" b="1" dirty="0">
                <a:effectLst/>
                <a:latin typeface="Calibri" panose="020F0502020204030204" pitchFamily="34" charset="0"/>
                <a:ea typeface="Calibri" panose="020F0502020204030204" pitchFamily="34" charset="0"/>
                <a:cs typeface="Times New Roman" panose="02020603050405020304" pitchFamily="18" charset="0"/>
              </a:rPr>
              <a:t>Promote expectations and beliefs that optimise motivation</a:t>
            </a:r>
          </a:p>
          <a:p>
            <a:pPr lvl="1">
              <a:lnSpc>
                <a:spcPct val="107000"/>
              </a:lnSpc>
            </a:pPr>
            <a:r>
              <a:rPr lang="en-GB" sz="2200" dirty="0">
                <a:effectLst/>
                <a:latin typeface="Calibri" panose="020F0502020204030204" pitchFamily="34" charset="0"/>
                <a:ea typeface="Calibri" panose="020F0502020204030204" pitchFamily="34" charset="0"/>
                <a:cs typeface="Times New Roman" panose="02020603050405020304" pitchFamily="18" charset="0"/>
              </a:rPr>
              <a:t>Set personal goals that inspire confidence and ownership of learning</a:t>
            </a:r>
          </a:p>
          <a:p>
            <a:pPr marL="457200" lvl="1" indent="0">
              <a:lnSpc>
                <a:spcPct val="107000"/>
              </a:lnSpc>
              <a:buNone/>
            </a:pP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GB" sz="2200" b="1" dirty="0">
                <a:effectLst/>
                <a:latin typeface="Calibri" panose="020F0502020204030204" pitchFamily="34" charset="0"/>
                <a:ea typeface="Calibri" panose="020F0502020204030204" pitchFamily="34" charset="0"/>
                <a:cs typeface="Times New Roman" panose="02020603050405020304" pitchFamily="18" charset="0"/>
              </a:rPr>
              <a:t>Facilitate personal coping skills and strategies</a:t>
            </a:r>
          </a:p>
          <a:p>
            <a:pPr lvl="1">
              <a:lnSpc>
                <a:spcPct val="107000"/>
              </a:lnSpc>
            </a:pPr>
            <a:r>
              <a:rPr lang="en-GB" sz="2200" dirty="0">
                <a:effectLst/>
                <a:latin typeface="Calibri" panose="020F0502020204030204" pitchFamily="34" charset="0"/>
                <a:ea typeface="Calibri" panose="020F0502020204030204" pitchFamily="34" charset="0"/>
                <a:cs typeface="Times New Roman" panose="02020603050405020304" pitchFamily="18" charset="0"/>
              </a:rPr>
              <a:t>Develop and manage healthy emotional responses and interactions</a:t>
            </a:r>
          </a:p>
          <a:p>
            <a:pPr marL="457200" lvl="1" indent="0">
              <a:lnSpc>
                <a:spcPct val="107000"/>
              </a:lnSpc>
              <a:buNone/>
            </a:pP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GB" sz="2200" b="1" dirty="0">
                <a:effectLst/>
                <a:latin typeface="Calibri" panose="020F0502020204030204" pitchFamily="34" charset="0"/>
                <a:ea typeface="Calibri" panose="020F0502020204030204" pitchFamily="34" charset="0"/>
                <a:cs typeface="Times New Roman" panose="02020603050405020304" pitchFamily="18" charset="0"/>
              </a:rPr>
              <a:t>Develop self-assessment and reflection</a:t>
            </a:r>
          </a:p>
          <a:p>
            <a:pPr lvl="1">
              <a:lnSpc>
                <a:spcPct val="107000"/>
              </a:lnSpc>
              <a:spcAft>
                <a:spcPts val="800"/>
              </a:spcAft>
            </a:pPr>
            <a:r>
              <a:rPr lang="en-GB" sz="2200" dirty="0">
                <a:effectLst/>
                <a:latin typeface="Calibri" panose="020F0502020204030204" pitchFamily="34" charset="0"/>
                <a:ea typeface="Calibri" panose="020F0502020204030204" pitchFamily="34" charset="0"/>
                <a:cs typeface="Times New Roman" panose="02020603050405020304" pitchFamily="18" charset="0"/>
              </a:rPr>
              <a:t>Increase awareness around progress towards goals and how to learn from mistakes</a:t>
            </a:r>
          </a:p>
          <a:p>
            <a:endParaRPr lang="en-GB" dirty="0"/>
          </a:p>
        </p:txBody>
      </p:sp>
      <p:sp>
        <p:nvSpPr>
          <p:cNvPr id="3" name="Text Placeholder 2">
            <a:extLst>
              <a:ext uri="{FF2B5EF4-FFF2-40B4-BE49-F238E27FC236}">
                <a16:creationId xmlns:a16="http://schemas.microsoft.com/office/drawing/2014/main" id="{F824E745-CEAE-4AF9-AC9C-6DBF6620CFE7}"/>
              </a:ext>
            </a:extLst>
          </p:cNvPr>
          <p:cNvSpPr>
            <a:spLocks noGrp="1"/>
          </p:cNvSpPr>
          <p:nvPr>
            <p:ph type="body" sz="quarter" idx="10"/>
          </p:nvPr>
        </p:nvSpPr>
        <p:spPr>
          <a:xfrm>
            <a:off x="2884170" y="1402397"/>
            <a:ext cx="5631180" cy="99232"/>
          </a:xfrm>
        </p:spPr>
        <p:txBody>
          <a:bodyPr/>
          <a:lstStyle/>
          <a:p>
            <a:r>
              <a:rPr lang="en-GB" sz="2800" dirty="0"/>
              <a:t>Engagement: Self Regulation</a:t>
            </a:r>
          </a:p>
          <a:p>
            <a:r>
              <a:rPr lang="en-GB" sz="2000" dirty="0">
                <a:effectLst/>
                <a:latin typeface="Calibri" panose="020F0502020204030204" pitchFamily="34" charset="0"/>
                <a:ea typeface="Calibri" panose="020F0502020204030204" pitchFamily="34" charset="0"/>
                <a:cs typeface="Times New Roman" panose="02020603050405020304" pitchFamily="18" charset="0"/>
              </a:rPr>
              <a:t>Affective Networks: Why of learning</a:t>
            </a:r>
          </a:p>
          <a:p>
            <a:endParaRPr lang="en-GB" sz="2800" dirty="0"/>
          </a:p>
        </p:txBody>
      </p:sp>
    </p:spTree>
    <p:extLst>
      <p:ext uri="{BB962C8B-B14F-4D97-AF65-F5344CB8AC3E}">
        <p14:creationId xmlns:p14="http://schemas.microsoft.com/office/powerpoint/2010/main" val="2475046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F69D2F-B2E3-44E0-83F6-E44C4C122BAF}"/>
              </a:ext>
            </a:extLst>
          </p:cNvPr>
          <p:cNvSpPr>
            <a:spLocks noGrp="1"/>
          </p:cNvSpPr>
          <p:nvPr>
            <p:ph idx="1"/>
          </p:nvPr>
        </p:nvSpPr>
        <p:spPr>
          <a:xfrm>
            <a:off x="2884170" y="1922749"/>
            <a:ext cx="5631180" cy="2280563"/>
          </a:xfrm>
        </p:spPr>
        <p:txBody>
          <a:bodyPr>
            <a:normAutofit fontScale="25000" lnSpcReduction="20000"/>
          </a:bodyPr>
          <a:lstStyle/>
          <a:p>
            <a:pPr>
              <a:lnSpc>
                <a:spcPct val="107000"/>
              </a:lnSpc>
              <a:spcAft>
                <a:spcPts val="800"/>
              </a:spcAft>
            </a:pPr>
            <a:endParaRPr lang="en-GB" sz="48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r>
              <a:rPr lang="en-GB" sz="4800" b="1" dirty="0">
                <a:effectLst/>
                <a:latin typeface="Calibri" panose="020F0502020204030204" pitchFamily="34" charset="0"/>
                <a:ea typeface="Calibri" panose="020F0502020204030204" pitchFamily="34" charset="0"/>
                <a:cs typeface="Times New Roman" panose="02020603050405020304" pitchFamily="18" charset="0"/>
              </a:rPr>
              <a:t>Activate or supply background knowledge</a:t>
            </a:r>
          </a:p>
          <a:p>
            <a:pPr lvl="1">
              <a:lnSpc>
                <a:spcPct val="107000"/>
              </a:lnSpc>
            </a:pPr>
            <a:r>
              <a:rPr lang="en-GB" sz="4800" dirty="0">
                <a:effectLst/>
                <a:latin typeface="Calibri" panose="020F0502020204030204" pitchFamily="34" charset="0"/>
                <a:ea typeface="Calibri" panose="020F0502020204030204" pitchFamily="34" charset="0"/>
                <a:cs typeface="Times New Roman" panose="02020603050405020304" pitchFamily="18" charset="0"/>
              </a:rPr>
              <a:t>Build Connections to prior understandings and experiences</a:t>
            </a:r>
          </a:p>
          <a:p>
            <a:pPr marL="457200" lvl="1" indent="0">
              <a:lnSpc>
                <a:spcPct val="107000"/>
              </a:lnSpc>
              <a:buNone/>
            </a:pPr>
            <a:endParaRPr lang="en-GB" sz="48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r>
              <a:rPr lang="en-GB" sz="4800" b="1" dirty="0">
                <a:effectLst/>
                <a:latin typeface="Calibri" panose="020F0502020204030204" pitchFamily="34" charset="0"/>
                <a:ea typeface="Calibri" panose="020F0502020204030204" pitchFamily="34" charset="0"/>
                <a:cs typeface="Times New Roman" panose="02020603050405020304" pitchFamily="18" charset="0"/>
              </a:rPr>
              <a:t>Highlight patterns, critical features, big ideas and relationships</a:t>
            </a:r>
          </a:p>
          <a:p>
            <a:pPr lvl="1">
              <a:lnSpc>
                <a:spcPct val="107000"/>
              </a:lnSpc>
            </a:pPr>
            <a:r>
              <a:rPr lang="en-GB" sz="4800" dirty="0">
                <a:effectLst/>
                <a:latin typeface="Calibri" panose="020F0502020204030204" pitchFamily="34" charset="0"/>
                <a:ea typeface="Calibri" panose="020F0502020204030204" pitchFamily="34" charset="0"/>
                <a:cs typeface="Times New Roman" panose="02020603050405020304" pitchFamily="18" charset="0"/>
              </a:rPr>
              <a:t>Accentuate important information and how it relates to the learning goal</a:t>
            </a:r>
          </a:p>
          <a:p>
            <a:pPr marL="457200" lvl="1" indent="0">
              <a:lnSpc>
                <a:spcPct val="107000"/>
              </a:lnSpc>
              <a:buNone/>
            </a:pPr>
            <a:endParaRPr lang="en-GB" sz="48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r>
              <a:rPr lang="en-GB" sz="4800" b="1" dirty="0">
                <a:effectLst/>
                <a:latin typeface="Calibri" panose="020F0502020204030204" pitchFamily="34" charset="0"/>
                <a:ea typeface="Calibri" panose="020F0502020204030204" pitchFamily="34" charset="0"/>
                <a:cs typeface="Times New Roman" panose="02020603050405020304" pitchFamily="18" charset="0"/>
              </a:rPr>
              <a:t>Guide information processing and visualisation</a:t>
            </a:r>
          </a:p>
          <a:p>
            <a:pPr lvl="1">
              <a:lnSpc>
                <a:spcPct val="107000"/>
              </a:lnSpc>
            </a:pPr>
            <a:r>
              <a:rPr lang="en-GB" sz="4800" dirty="0">
                <a:effectLst/>
                <a:latin typeface="Calibri" panose="020F0502020204030204" pitchFamily="34" charset="0"/>
                <a:ea typeface="Calibri" panose="020F0502020204030204" pitchFamily="34" charset="0"/>
                <a:cs typeface="Times New Roman" panose="02020603050405020304" pitchFamily="18" charset="0"/>
              </a:rPr>
              <a:t>Support the process of meaning making models, scaffolds, and feedback</a:t>
            </a:r>
          </a:p>
          <a:p>
            <a:pPr marL="457200" lvl="1" indent="0">
              <a:lnSpc>
                <a:spcPct val="107000"/>
              </a:lnSpc>
              <a:buNone/>
            </a:pPr>
            <a:endParaRPr lang="en-GB" sz="48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r>
              <a:rPr lang="en-GB" sz="4800" b="1" dirty="0">
                <a:effectLst/>
                <a:latin typeface="Calibri" panose="020F0502020204030204" pitchFamily="34" charset="0"/>
                <a:ea typeface="Calibri" panose="020F0502020204030204" pitchFamily="34" charset="0"/>
                <a:cs typeface="Times New Roman" panose="02020603050405020304" pitchFamily="18" charset="0"/>
              </a:rPr>
              <a:t>Maximise transfer and generalisation</a:t>
            </a:r>
          </a:p>
          <a:p>
            <a:pPr lvl="1">
              <a:lnSpc>
                <a:spcPct val="107000"/>
              </a:lnSpc>
              <a:spcAft>
                <a:spcPts val="800"/>
              </a:spcAft>
            </a:pPr>
            <a:r>
              <a:rPr lang="en-GB" sz="4800" dirty="0">
                <a:effectLst/>
                <a:latin typeface="Calibri" panose="020F0502020204030204" pitchFamily="34" charset="0"/>
                <a:ea typeface="Calibri" panose="020F0502020204030204" pitchFamily="34" charset="0"/>
                <a:cs typeface="Times New Roman" panose="02020603050405020304" pitchFamily="18" charset="0"/>
              </a:rPr>
              <a:t>Apply learning to new contexts</a:t>
            </a:r>
          </a:p>
          <a:p>
            <a:endParaRPr lang="en-GB" dirty="0"/>
          </a:p>
        </p:txBody>
      </p:sp>
      <p:sp>
        <p:nvSpPr>
          <p:cNvPr id="3" name="Text Placeholder 2">
            <a:extLst>
              <a:ext uri="{FF2B5EF4-FFF2-40B4-BE49-F238E27FC236}">
                <a16:creationId xmlns:a16="http://schemas.microsoft.com/office/drawing/2014/main" id="{F824E745-CEAE-4AF9-AC9C-6DBF6620CFE7}"/>
              </a:ext>
            </a:extLst>
          </p:cNvPr>
          <p:cNvSpPr>
            <a:spLocks noGrp="1"/>
          </p:cNvSpPr>
          <p:nvPr>
            <p:ph type="body" sz="quarter" idx="10"/>
          </p:nvPr>
        </p:nvSpPr>
        <p:spPr>
          <a:xfrm>
            <a:off x="2884170" y="1150728"/>
            <a:ext cx="5631180" cy="99232"/>
          </a:xfrm>
        </p:spPr>
        <p:txBody>
          <a:bodyPr/>
          <a:lstStyle/>
          <a:p>
            <a:r>
              <a:rPr lang="en-GB" sz="2400" dirty="0"/>
              <a:t>Representation: Comprehension</a:t>
            </a:r>
          </a:p>
          <a:p>
            <a:r>
              <a:rPr lang="en-GB" sz="2000" dirty="0">
                <a:effectLst/>
                <a:latin typeface="Calibri" panose="020F0502020204030204" pitchFamily="34" charset="0"/>
                <a:ea typeface="Calibri" panose="020F0502020204030204" pitchFamily="34" charset="0"/>
                <a:cs typeface="Times New Roman" panose="02020603050405020304" pitchFamily="18" charset="0"/>
              </a:rPr>
              <a:t>Recognition Networks: What of learning</a:t>
            </a:r>
          </a:p>
          <a:p>
            <a:endParaRPr lang="en-GB" sz="2800" dirty="0"/>
          </a:p>
        </p:txBody>
      </p:sp>
    </p:spTree>
    <p:extLst>
      <p:ext uri="{BB962C8B-B14F-4D97-AF65-F5344CB8AC3E}">
        <p14:creationId xmlns:p14="http://schemas.microsoft.com/office/powerpoint/2010/main" val="1042440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F69D2F-B2E3-44E0-83F6-E44C4C122BAF}"/>
              </a:ext>
            </a:extLst>
          </p:cNvPr>
          <p:cNvSpPr>
            <a:spLocks noGrp="1"/>
          </p:cNvSpPr>
          <p:nvPr>
            <p:ph idx="1"/>
          </p:nvPr>
        </p:nvSpPr>
        <p:spPr>
          <a:xfrm>
            <a:off x="2884170" y="2231472"/>
            <a:ext cx="5631180" cy="2280563"/>
          </a:xfrm>
        </p:spPr>
        <p:txBody>
          <a:bodyPr>
            <a:normAutofit fontScale="85000" lnSpcReduction="20000"/>
          </a:bodyPr>
          <a:lstStyle/>
          <a:p>
            <a:pPr>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Promote expectations and beliefs that optimise motivation</a:t>
            </a:r>
          </a:p>
          <a:p>
            <a:pPr lvl="1">
              <a:lnSpc>
                <a:spcPct val="107000"/>
              </a:lnSpc>
            </a:pPr>
            <a:r>
              <a:rPr lang="en-GB" sz="1400" dirty="0">
                <a:effectLst/>
                <a:latin typeface="Calibri" panose="020F0502020204030204" pitchFamily="34" charset="0"/>
                <a:ea typeface="Calibri" panose="020F0502020204030204" pitchFamily="34" charset="0"/>
                <a:cs typeface="Times New Roman" panose="02020603050405020304" pitchFamily="18" charset="0"/>
              </a:rPr>
              <a:t>Set personal goals that inspire confidence and ownership of learning</a:t>
            </a:r>
          </a:p>
          <a:p>
            <a:pPr marL="457200" lvl="1" indent="0">
              <a:lnSpc>
                <a:spcPct val="107000"/>
              </a:lnSpc>
              <a:buNone/>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Facilitate personal coping skills and strategies</a:t>
            </a:r>
          </a:p>
          <a:p>
            <a:pPr lvl="1">
              <a:lnSpc>
                <a:spcPct val="107000"/>
              </a:lnSpc>
            </a:pPr>
            <a:r>
              <a:rPr lang="en-GB" sz="1400" dirty="0">
                <a:effectLst/>
                <a:latin typeface="Calibri" panose="020F0502020204030204" pitchFamily="34" charset="0"/>
                <a:ea typeface="Calibri" panose="020F0502020204030204" pitchFamily="34" charset="0"/>
                <a:cs typeface="Times New Roman" panose="02020603050405020304" pitchFamily="18" charset="0"/>
              </a:rPr>
              <a:t>Develop and manage healthy emotional responses and interactions</a:t>
            </a:r>
          </a:p>
          <a:p>
            <a:pPr marL="457200" lvl="1" indent="0">
              <a:lnSpc>
                <a:spcPct val="107000"/>
              </a:lnSpc>
              <a:buNone/>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Develop self-assessment and reflection</a:t>
            </a:r>
          </a:p>
          <a:p>
            <a:pPr lvl="1">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Increase awareness around progress towards goals and how to learn from mistakes</a:t>
            </a:r>
          </a:p>
          <a:p>
            <a:endParaRPr lang="en-GB" dirty="0"/>
          </a:p>
        </p:txBody>
      </p:sp>
      <p:sp>
        <p:nvSpPr>
          <p:cNvPr id="3" name="Text Placeholder 2">
            <a:extLst>
              <a:ext uri="{FF2B5EF4-FFF2-40B4-BE49-F238E27FC236}">
                <a16:creationId xmlns:a16="http://schemas.microsoft.com/office/drawing/2014/main" id="{F824E745-CEAE-4AF9-AC9C-6DBF6620CFE7}"/>
              </a:ext>
            </a:extLst>
          </p:cNvPr>
          <p:cNvSpPr>
            <a:spLocks noGrp="1"/>
          </p:cNvSpPr>
          <p:nvPr>
            <p:ph type="body" sz="quarter" idx="10"/>
          </p:nvPr>
        </p:nvSpPr>
        <p:spPr>
          <a:xfrm>
            <a:off x="2884170" y="1066838"/>
            <a:ext cx="5631180" cy="99232"/>
          </a:xfrm>
        </p:spPr>
        <p:txBody>
          <a:bodyPr/>
          <a:lstStyle/>
          <a:p>
            <a:r>
              <a:rPr lang="en-GB" sz="2800" dirty="0"/>
              <a:t>Action and Expression: Executive Functions</a:t>
            </a:r>
          </a:p>
          <a:p>
            <a:r>
              <a:rPr lang="en-GB" sz="2000" dirty="0">
                <a:latin typeface="Calibri" panose="020F0502020204030204" pitchFamily="34" charset="0"/>
                <a:ea typeface="Calibri" panose="020F0502020204030204" pitchFamily="34" charset="0"/>
                <a:cs typeface="Times New Roman" panose="02020603050405020304" pitchFamily="18" charset="0"/>
              </a:rPr>
              <a:t>Strategic Networks</a:t>
            </a:r>
            <a:r>
              <a:rPr lang="en-GB" sz="2000" dirty="0">
                <a:effectLst/>
                <a:latin typeface="Calibri" panose="020F0502020204030204" pitchFamily="34" charset="0"/>
                <a:ea typeface="Calibri" panose="020F0502020204030204" pitchFamily="34" charset="0"/>
                <a:cs typeface="Times New Roman" panose="02020603050405020304" pitchFamily="18" charset="0"/>
              </a:rPr>
              <a:t>: Why of learning</a:t>
            </a:r>
          </a:p>
          <a:p>
            <a:endParaRPr lang="en-GB" sz="2800" dirty="0"/>
          </a:p>
        </p:txBody>
      </p:sp>
    </p:spTree>
    <p:extLst>
      <p:ext uri="{BB962C8B-B14F-4D97-AF65-F5344CB8AC3E}">
        <p14:creationId xmlns:p14="http://schemas.microsoft.com/office/powerpoint/2010/main" val="1679151911"/>
      </p:ext>
    </p:extLst>
  </p:cSld>
  <p:clrMapOvr>
    <a:masterClrMapping/>
  </p:clrMapOvr>
</p:sld>
</file>

<file path=ppt/theme/theme1.xml><?xml version="1.0" encoding="utf-8"?>
<a:theme xmlns:a="http://schemas.openxmlformats.org/drawingml/2006/main" name="Locked Image 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WL Powerpoint Template 2019" id="{18011F2F-D820-AE42-9ACB-CE99D7DC171F}" vid="{1D575800-D2EC-484E-8AAB-0FE4742DDAB8}"/>
    </a:ext>
  </a:extLst>
</a:theme>
</file>

<file path=ppt/theme/theme2.xml><?xml version="1.0" encoding="utf-8"?>
<a:theme xmlns:a="http://schemas.openxmlformats.org/drawingml/2006/main" name="1_Custom Design">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WL Powerpoint Template 2019" id="{18011F2F-D820-AE42-9ACB-CE99D7DC171F}" vid="{832521FA-7953-3F4F-8223-4B34C53FE83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3A1F6C22127A4682506295422DEB6F" ma:contentTypeVersion="23" ma:contentTypeDescription="Create a new document." ma:contentTypeScope="" ma:versionID="db016d647782b578a2500c6de9d19d3a">
  <xsd:schema xmlns:xsd="http://www.w3.org/2001/XMLSchema" xmlns:xs="http://www.w3.org/2001/XMLSchema" xmlns:p="http://schemas.microsoft.com/office/2006/metadata/properties" xmlns:ns1="http://schemas.microsoft.com/sharepoint/v3" xmlns:ns2="9978e5c5-1e6e-4fbe-92fd-bd71b315fefc" xmlns:ns3="c3872151-5905-4c97-9ff5-e4f7204cd876" targetNamespace="http://schemas.microsoft.com/office/2006/metadata/properties" ma:root="true" ma:fieldsID="16d5c8b97f7e83d1a195a3059bc26be7" ns1:_="" ns2:_="" ns3:_="">
    <xsd:import namespace="http://schemas.microsoft.com/sharepoint/v3"/>
    <xsd:import namespace="9978e5c5-1e6e-4fbe-92fd-bd71b315fefc"/>
    <xsd:import namespace="c3872151-5905-4c97-9ff5-e4f7204cd876"/>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Location"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Recordings_x002f_Video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978e5c5-1e6e-4fbe-92fd-bd71b315fef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Recordings_x002f_Videos" ma:index="23" nillable="true" ma:displayName="Recordings/Videos" ma:description="These are videos that will be shown during the presentations." ma:format="Hyperlink" ma:internalName="Recordings_x002f_Videos">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c4aacd68-9722-4061-b47c-b33f46bdd89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3872151-5905-4c97-9ff5-e4f7204cd87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aa9eb30-2542-413b-9672-15e9b0e0b797}" ma:internalName="TaxCatchAll" ma:showField="CatchAllData" ma:web="c3872151-5905-4c97-9ff5-e4f7204cd8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978e5c5-1e6e-4fbe-92fd-bd71b315fefc">
      <Terms xmlns="http://schemas.microsoft.com/office/infopath/2007/PartnerControls"/>
    </lcf76f155ced4ddcb4097134ff3c332f>
    <PublishingExpirationDate xmlns="http://schemas.microsoft.com/sharepoint/v3" xsi:nil="true"/>
    <PublishingStartDate xmlns="http://schemas.microsoft.com/sharepoint/v3" xsi:nil="true"/>
    <Recordings_x002f_Videos xmlns="9978e5c5-1e6e-4fbe-92fd-bd71b315fefc">
      <Url xsi:nil="true"/>
      <Description xsi:nil="true"/>
    </Recordings_x002f_Videos>
    <TaxCatchAll xmlns="c3872151-5905-4c97-9ff5-e4f7204cd87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B4FE12-4F76-45A0-A5F4-E095EAE83A61}"/>
</file>

<file path=customXml/itemProps2.xml><?xml version="1.0" encoding="utf-8"?>
<ds:datastoreItem xmlns:ds="http://schemas.openxmlformats.org/officeDocument/2006/customXml" ds:itemID="{CE103314-A67A-4398-8744-E14A729FC442}">
  <ds:schemaRefs>
    <ds:schemaRef ds:uri="http://schemas.microsoft.com/office/2006/metadata/properties"/>
    <ds:schemaRef ds:uri="7f44b625-6104-48f8-929e-97ce10530fa0"/>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764f1ef6-6c41-461f-a5c3-44a29b085817"/>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47CFD740-80DA-4AA7-9213-C584E0502EB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11306</TotalTime>
  <Words>768</Words>
  <Application>Microsoft Office PowerPoint</Application>
  <PresentationFormat>On-screen Show (16:9)</PresentationFormat>
  <Paragraphs>116</Paragraphs>
  <Slides>14</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Segoe UI</vt:lpstr>
      <vt:lpstr>Source Sans Pro</vt:lpstr>
      <vt:lpstr>Locked Image Title Slides</vt:lpstr>
      <vt:lpstr>1_Custom Design</vt:lpstr>
      <vt:lpstr>PowerPoint Presentation</vt:lpstr>
      <vt:lpstr>Applying principles of Universal Design for Learning (UDL) to support neurodivergent students through independent research projects.</vt:lpstr>
      <vt:lpstr>Session 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Useful resources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Buckley</dc:creator>
  <cp:lastModifiedBy>Samuel Ratzer</cp:lastModifiedBy>
  <cp:revision>114</cp:revision>
  <dcterms:created xsi:type="dcterms:W3CDTF">2019-09-11T21:00:50Z</dcterms:created>
  <dcterms:modified xsi:type="dcterms:W3CDTF">2023-07-03T16:08:46Z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0x010100A8F26503C902BB479D13A480856CFDF3</vt:lpwstr>
  </property>
</Properties>
</file>